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drawings/drawing17.xml" ContentType="application/vnd.openxmlformats-officedocument.drawingml.chartshape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rawings/drawing15.xml" ContentType="application/vnd.openxmlformats-officedocument.drawingml.chartshapes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drawings/drawing13.xml" ContentType="application/vnd.openxmlformats-officedocument.drawingml.chartshape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rawings/drawing16.xml" ContentType="application/vnd.openxmlformats-officedocument.drawingml.chartshap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rawings/drawing14.xml" ContentType="application/vnd.openxmlformats-officedocument.drawingml.chartshapes+xml"/>
  <Default Extension="vml" ContentType="application/vnd.openxmlformats-officedocument.vmlDrawing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5" r:id="rId1"/>
  </p:sldMasterIdLst>
  <p:notesMasterIdLst>
    <p:notesMasterId r:id="rId29"/>
  </p:notesMasterIdLst>
  <p:handoutMasterIdLst>
    <p:handoutMasterId r:id="rId30"/>
  </p:handoutMasterIdLst>
  <p:sldIdLst>
    <p:sldId id="767" r:id="rId2"/>
    <p:sldId id="789" r:id="rId3"/>
    <p:sldId id="790" r:id="rId4"/>
    <p:sldId id="788" r:id="rId5"/>
    <p:sldId id="762" r:id="rId6"/>
    <p:sldId id="768" r:id="rId7"/>
    <p:sldId id="769" r:id="rId8"/>
    <p:sldId id="770" r:id="rId9"/>
    <p:sldId id="771" r:id="rId10"/>
    <p:sldId id="772" r:id="rId11"/>
    <p:sldId id="773" r:id="rId12"/>
    <p:sldId id="774" r:id="rId13"/>
    <p:sldId id="775" r:id="rId14"/>
    <p:sldId id="776" r:id="rId15"/>
    <p:sldId id="777" r:id="rId16"/>
    <p:sldId id="778" r:id="rId17"/>
    <p:sldId id="779" r:id="rId18"/>
    <p:sldId id="780" r:id="rId19"/>
    <p:sldId id="781" r:id="rId20"/>
    <p:sldId id="792" r:id="rId21"/>
    <p:sldId id="791" r:id="rId22"/>
    <p:sldId id="782" r:id="rId23"/>
    <p:sldId id="783" r:id="rId24"/>
    <p:sldId id="784" r:id="rId25"/>
    <p:sldId id="785" r:id="rId26"/>
    <p:sldId id="786" r:id="rId27"/>
    <p:sldId id="787" r:id="rId28"/>
  </p:sldIdLst>
  <p:sldSz cx="9144000" cy="6858000" type="letter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9FD"/>
    <a:srgbClr val="E2E092"/>
    <a:srgbClr val="E9ED41"/>
    <a:srgbClr val="ECEBB7"/>
    <a:srgbClr val="D1D15D"/>
    <a:srgbClr val="E2E24C"/>
    <a:srgbClr val="7E842C"/>
    <a:srgbClr val="FFFD0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743" autoAdjust="0"/>
    <p:restoredTop sz="94654" autoAdjust="0"/>
  </p:normalViewPr>
  <p:slideViewPr>
    <p:cSldViewPr>
      <p:cViewPr varScale="1">
        <p:scale>
          <a:sx n="99" d="100"/>
          <a:sy n="99" d="100"/>
        </p:scale>
        <p:origin x="-9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-540" y="-78"/>
      </p:cViewPr>
      <p:guideLst>
        <p:guide orient="horz" pos="2207"/>
        <p:guide pos="29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mvt-lvault64\trading\Vadim\Michael\Commod+Curr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\\mvt-lvault64\trading\MHanthorn\AYP\US%20Planted%20Acres%20Model.xls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\\mvt-lvault64\trading\MHanthorn\WH\ETHANOL-IA&amp;NE.xls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\\mvt-lvault64\trading\MHanthorn\WH\ETHANOL-IA&amp;NE.xls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\\mvt-lvault64\trading\MHanthorn\WH\WLDWHEAT.xls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\\mvt-lvault64\trading\MHanthorn\CORN\WORLD%20CORN.xls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\\mvt-lvault64\trading\MHanthorn\CORN\WORLD%20CORN.xls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\\mvt-lvault64\trading\MHanthorn\WH\JAYLOU.xls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\\mvt-lvault64\trading\Vadim\Michael\Commod+Cur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mvt-lvault64\trading\Vadim\Michael\Commod+Curr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mvt-lvault64\trading\Vadim\Michael\Commod+Curr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mvt-lvault64\trading\MHanthorn\CORN\NEWCORNBAL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mvt-lvault64\trading\Vadim\Michael\Commod+Curr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mvt-lvault64\trading\Vadim\Michael\Commod+Curr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mvt-lvault64\trading\Vadim\Michael\Commod+Curr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mvt-lvault64\trading\MHanthorn\CORN\Ethanol-%20DDG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mvt-lvault64\trading\MHanthorn\CORN\NEWCORNB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3.3062135063852714E-2"/>
          <c:w val="0.92602561043506182"/>
          <c:h val="0.84082481452013691"/>
        </c:manualLayout>
      </c:layout>
      <c:lineChart>
        <c:grouping val="standard"/>
        <c:ser>
          <c:idx val="0"/>
          <c:order val="0"/>
          <c:tx>
            <c:v>WTI</c:v>
          </c:tx>
          <c:spPr>
            <a:ln>
              <a:solidFill>
                <a:srgbClr val="0309FD"/>
              </a:solidFill>
            </a:ln>
          </c:spPr>
          <c:marker>
            <c:symbol val="none"/>
          </c:marker>
          <c:cat>
            <c:numRef>
              <c:f>Sheet1!$BD$56:$BD$333</c:f>
              <c:numCache>
                <c:formatCode>m/d/yyyy</c:formatCode>
                <c:ptCount val="278"/>
                <c:pt idx="0">
                  <c:v>38723</c:v>
                </c:pt>
                <c:pt idx="1">
                  <c:v>38730</c:v>
                </c:pt>
                <c:pt idx="2">
                  <c:v>38737</c:v>
                </c:pt>
                <c:pt idx="3">
                  <c:v>38744</c:v>
                </c:pt>
                <c:pt idx="4">
                  <c:v>38751</c:v>
                </c:pt>
                <c:pt idx="5">
                  <c:v>38758</c:v>
                </c:pt>
                <c:pt idx="6">
                  <c:v>38765</c:v>
                </c:pt>
                <c:pt idx="7">
                  <c:v>38772</c:v>
                </c:pt>
                <c:pt idx="8">
                  <c:v>38779</c:v>
                </c:pt>
                <c:pt idx="9">
                  <c:v>38786</c:v>
                </c:pt>
                <c:pt idx="10">
                  <c:v>38793</c:v>
                </c:pt>
                <c:pt idx="11">
                  <c:v>38800</c:v>
                </c:pt>
                <c:pt idx="12">
                  <c:v>38807</c:v>
                </c:pt>
                <c:pt idx="13">
                  <c:v>38814</c:v>
                </c:pt>
                <c:pt idx="14">
                  <c:v>38821</c:v>
                </c:pt>
                <c:pt idx="15">
                  <c:v>38828</c:v>
                </c:pt>
                <c:pt idx="16">
                  <c:v>38835</c:v>
                </c:pt>
                <c:pt idx="17">
                  <c:v>38842</c:v>
                </c:pt>
                <c:pt idx="18">
                  <c:v>38849</c:v>
                </c:pt>
                <c:pt idx="19">
                  <c:v>38856</c:v>
                </c:pt>
                <c:pt idx="20">
                  <c:v>38863</c:v>
                </c:pt>
                <c:pt idx="21">
                  <c:v>38870</c:v>
                </c:pt>
                <c:pt idx="22">
                  <c:v>38877</c:v>
                </c:pt>
                <c:pt idx="23">
                  <c:v>38884</c:v>
                </c:pt>
                <c:pt idx="24">
                  <c:v>38891</c:v>
                </c:pt>
                <c:pt idx="25">
                  <c:v>38898</c:v>
                </c:pt>
                <c:pt idx="26">
                  <c:v>38905</c:v>
                </c:pt>
                <c:pt idx="27">
                  <c:v>38912</c:v>
                </c:pt>
                <c:pt idx="28">
                  <c:v>38919</c:v>
                </c:pt>
                <c:pt idx="29">
                  <c:v>38926</c:v>
                </c:pt>
                <c:pt idx="30">
                  <c:v>38933</c:v>
                </c:pt>
                <c:pt idx="31">
                  <c:v>38940</c:v>
                </c:pt>
                <c:pt idx="32">
                  <c:v>38947</c:v>
                </c:pt>
                <c:pt idx="33">
                  <c:v>38954</c:v>
                </c:pt>
                <c:pt idx="34">
                  <c:v>38961</c:v>
                </c:pt>
                <c:pt idx="35">
                  <c:v>38968</c:v>
                </c:pt>
                <c:pt idx="36">
                  <c:v>38975</c:v>
                </c:pt>
                <c:pt idx="37">
                  <c:v>38982</c:v>
                </c:pt>
                <c:pt idx="38">
                  <c:v>38989</c:v>
                </c:pt>
                <c:pt idx="39">
                  <c:v>38996</c:v>
                </c:pt>
                <c:pt idx="40">
                  <c:v>39003</c:v>
                </c:pt>
                <c:pt idx="41">
                  <c:v>39010</c:v>
                </c:pt>
                <c:pt idx="42">
                  <c:v>39017</c:v>
                </c:pt>
                <c:pt idx="43">
                  <c:v>39024</c:v>
                </c:pt>
                <c:pt idx="44">
                  <c:v>39031</c:v>
                </c:pt>
                <c:pt idx="45">
                  <c:v>39038</c:v>
                </c:pt>
                <c:pt idx="46">
                  <c:v>39045</c:v>
                </c:pt>
                <c:pt idx="47">
                  <c:v>39052</c:v>
                </c:pt>
                <c:pt idx="48">
                  <c:v>39059</c:v>
                </c:pt>
                <c:pt idx="49">
                  <c:v>39066</c:v>
                </c:pt>
                <c:pt idx="50">
                  <c:v>39073</c:v>
                </c:pt>
                <c:pt idx="51">
                  <c:v>39080</c:v>
                </c:pt>
                <c:pt idx="52">
                  <c:v>39087</c:v>
                </c:pt>
                <c:pt idx="53">
                  <c:v>39094</c:v>
                </c:pt>
                <c:pt idx="54">
                  <c:v>39101</c:v>
                </c:pt>
                <c:pt idx="55">
                  <c:v>39108</c:v>
                </c:pt>
                <c:pt idx="56">
                  <c:v>39115</c:v>
                </c:pt>
                <c:pt idx="57">
                  <c:v>39122</c:v>
                </c:pt>
                <c:pt idx="58">
                  <c:v>39129</c:v>
                </c:pt>
                <c:pt idx="59">
                  <c:v>39136</c:v>
                </c:pt>
                <c:pt idx="60">
                  <c:v>39143</c:v>
                </c:pt>
                <c:pt idx="61">
                  <c:v>39150</c:v>
                </c:pt>
                <c:pt idx="62">
                  <c:v>39157</c:v>
                </c:pt>
                <c:pt idx="63">
                  <c:v>39164</c:v>
                </c:pt>
                <c:pt idx="64">
                  <c:v>39171</c:v>
                </c:pt>
                <c:pt idx="65">
                  <c:v>39178</c:v>
                </c:pt>
                <c:pt idx="66">
                  <c:v>39185</c:v>
                </c:pt>
                <c:pt idx="67">
                  <c:v>39192</c:v>
                </c:pt>
                <c:pt idx="68">
                  <c:v>39199</c:v>
                </c:pt>
                <c:pt idx="69">
                  <c:v>39206</c:v>
                </c:pt>
                <c:pt idx="70">
                  <c:v>39213</c:v>
                </c:pt>
                <c:pt idx="71">
                  <c:v>39220</c:v>
                </c:pt>
                <c:pt idx="72">
                  <c:v>39227</c:v>
                </c:pt>
                <c:pt idx="73">
                  <c:v>39234</c:v>
                </c:pt>
                <c:pt idx="74">
                  <c:v>39241</c:v>
                </c:pt>
                <c:pt idx="75">
                  <c:v>39248</c:v>
                </c:pt>
                <c:pt idx="76">
                  <c:v>39255</c:v>
                </c:pt>
                <c:pt idx="77">
                  <c:v>39262</c:v>
                </c:pt>
                <c:pt idx="78">
                  <c:v>39269</c:v>
                </c:pt>
                <c:pt idx="79">
                  <c:v>39276</c:v>
                </c:pt>
                <c:pt idx="80">
                  <c:v>39283</c:v>
                </c:pt>
                <c:pt idx="81">
                  <c:v>39290</c:v>
                </c:pt>
                <c:pt idx="82">
                  <c:v>39297</c:v>
                </c:pt>
                <c:pt idx="83">
                  <c:v>39304</c:v>
                </c:pt>
                <c:pt idx="84">
                  <c:v>39311</c:v>
                </c:pt>
                <c:pt idx="85">
                  <c:v>39318</c:v>
                </c:pt>
                <c:pt idx="86">
                  <c:v>39325</c:v>
                </c:pt>
                <c:pt idx="87">
                  <c:v>39332</c:v>
                </c:pt>
                <c:pt idx="88">
                  <c:v>39339</c:v>
                </c:pt>
                <c:pt idx="89">
                  <c:v>39346</c:v>
                </c:pt>
                <c:pt idx="90">
                  <c:v>39353</c:v>
                </c:pt>
                <c:pt idx="91">
                  <c:v>39360</c:v>
                </c:pt>
                <c:pt idx="92">
                  <c:v>39367</c:v>
                </c:pt>
                <c:pt idx="93">
                  <c:v>39374</c:v>
                </c:pt>
                <c:pt idx="94">
                  <c:v>39381</c:v>
                </c:pt>
                <c:pt idx="95">
                  <c:v>39388</c:v>
                </c:pt>
                <c:pt idx="96">
                  <c:v>39395</c:v>
                </c:pt>
                <c:pt idx="97">
                  <c:v>39402</c:v>
                </c:pt>
                <c:pt idx="98">
                  <c:v>39409</c:v>
                </c:pt>
                <c:pt idx="99">
                  <c:v>39416</c:v>
                </c:pt>
                <c:pt idx="100">
                  <c:v>39423</c:v>
                </c:pt>
                <c:pt idx="101">
                  <c:v>39430</c:v>
                </c:pt>
                <c:pt idx="102">
                  <c:v>39437</c:v>
                </c:pt>
                <c:pt idx="103">
                  <c:v>39444</c:v>
                </c:pt>
                <c:pt idx="104">
                  <c:v>39451</c:v>
                </c:pt>
                <c:pt idx="105">
                  <c:v>39458</c:v>
                </c:pt>
                <c:pt idx="106">
                  <c:v>39465</c:v>
                </c:pt>
                <c:pt idx="107">
                  <c:v>39472</c:v>
                </c:pt>
                <c:pt idx="108">
                  <c:v>39479</c:v>
                </c:pt>
                <c:pt idx="109">
                  <c:v>39486</c:v>
                </c:pt>
                <c:pt idx="110">
                  <c:v>39493</c:v>
                </c:pt>
                <c:pt idx="111">
                  <c:v>39500</c:v>
                </c:pt>
                <c:pt idx="112">
                  <c:v>39507</c:v>
                </c:pt>
                <c:pt idx="113">
                  <c:v>39514</c:v>
                </c:pt>
                <c:pt idx="114">
                  <c:v>39521</c:v>
                </c:pt>
                <c:pt idx="115">
                  <c:v>39528</c:v>
                </c:pt>
                <c:pt idx="116">
                  <c:v>39535</c:v>
                </c:pt>
                <c:pt idx="117">
                  <c:v>39542</c:v>
                </c:pt>
                <c:pt idx="118">
                  <c:v>39549</c:v>
                </c:pt>
                <c:pt idx="119">
                  <c:v>39556</c:v>
                </c:pt>
                <c:pt idx="120">
                  <c:v>39563</c:v>
                </c:pt>
                <c:pt idx="121">
                  <c:v>39570</c:v>
                </c:pt>
                <c:pt idx="122">
                  <c:v>39577</c:v>
                </c:pt>
                <c:pt idx="123">
                  <c:v>39584</c:v>
                </c:pt>
                <c:pt idx="124">
                  <c:v>39591</c:v>
                </c:pt>
                <c:pt idx="125">
                  <c:v>39598</c:v>
                </c:pt>
                <c:pt idx="126">
                  <c:v>39605</c:v>
                </c:pt>
                <c:pt idx="127">
                  <c:v>39612</c:v>
                </c:pt>
                <c:pt idx="128">
                  <c:v>39619</c:v>
                </c:pt>
                <c:pt idx="129">
                  <c:v>39626</c:v>
                </c:pt>
                <c:pt idx="130">
                  <c:v>39633</c:v>
                </c:pt>
                <c:pt idx="131">
                  <c:v>39640</c:v>
                </c:pt>
                <c:pt idx="132">
                  <c:v>39647</c:v>
                </c:pt>
                <c:pt idx="133">
                  <c:v>39654</c:v>
                </c:pt>
                <c:pt idx="134">
                  <c:v>39661</c:v>
                </c:pt>
                <c:pt idx="135">
                  <c:v>39668</c:v>
                </c:pt>
                <c:pt idx="136">
                  <c:v>39675</c:v>
                </c:pt>
                <c:pt idx="137">
                  <c:v>39682</c:v>
                </c:pt>
                <c:pt idx="138">
                  <c:v>39689</c:v>
                </c:pt>
                <c:pt idx="139">
                  <c:v>39696</c:v>
                </c:pt>
                <c:pt idx="140">
                  <c:v>39703</c:v>
                </c:pt>
                <c:pt idx="141">
                  <c:v>39710</c:v>
                </c:pt>
                <c:pt idx="142">
                  <c:v>39717</c:v>
                </c:pt>
                <c:pt idx="143">
                  <c:v>39724</c:v>
                </c:pt>
                <c:pt idx="144">
                  <c:v>39731</c:v>
                </c:pt>
                <c:pt idx="145">
                  <c:v>39738</c:v>
                </c:pt>
                <c:pt idx="146">
                  <c:v>39745</c:v>
                </c:pt>
                <c:pt idx="147">
                  <c:v>39752</c:v>
                </c:pt>
                <c:pt idx="148">
                  <c:v>39759</c:v>
                </c:pt>
                <c:pt idx="149">
                  <c:v>39766</c:v>
                </c:pt>
                <c:pt idx="150">
                  <c:v>39773</c:v>
                </c:pt>
                <c:pt idx="151">
                  <c:v>39780</c:v>
                </c:pt>
                <c:pt idx="152">
                  <c:v>39787</c:v>
                </c:pt>
                <c:pt idx="153">
                  <c:v>39794</c:v>
                </c:pt>
                <c:pt idx="154">
                  <c:v>39801</c:v>
                </c:pt>
                <c:pt idx="155">
                  <c:v>39808</c:v>
                </c:pt>
                <c:pt idx="156">
                  <c:v>39815</c:v>
                </c:pt>
                <c:pt idx="157">
                  <c:v>39822</c:v>
                </c:pt>
                <c:pt idx="158">
                  <c:v>39829</c:v>
                </c:pt>
                <c:pt idx="159">
                  <c:v>39836</c:v>
                </c:pt>
                <c:pt idx="160">
                  <c:v>39843</c:v>
                </c:pt>
                <c:pt idx="161">
                  <c:v>39850</c:v>
                </c:pt>
                <c:pt idx="162">
                  <c:v>39857</c:v>
                </c:pt>
                <c:pt idx="163">
                  <c:v>39864</c:v>
                </c:pt>
                <c:pt idx="164">
                  <c:v>39871</c:v>
                </c:pt>
                <c:pt idx="165">
                  <c:v>39878</c:v>
                </c:pt>
                <c:pt idx="166">
                  <c:v>39885</c:v>
                </c:pt>
                <c:pt idx="167">
                  <c:v>39892</c:v>
                </c:pt>
                <c:pt idx="168">
                  <c:v>39899</c:v>
                </c:pt>
                <c:pt idx="169">
                  <c:v>39906</c:v>
                </c:pt>
                <c:pt idx="170">
                  <c:v>39913</c:v>
                </c:pt>
                <c:pt idx="171">
                  <c:v>39920</c:v>
                </c:pt>
                <c:pt idx="172">
                  <c:v>39927</c:v>
                </c:pt>
                <c:pt idx="173">
                  <c:v>39934</c:v>
                </c:pt>
                <c:pt idx="174">
                  <c:v>39941</c:v>
                </c:pt>
                <c:pt idx="175">
                  <c:v>39948</c:v>
                </c:pt>
                <c:pt idx="176">
                  <c:v>39955</c:v>
                </c:pt>
                <c:pt idx="177">
                  <c:v>39962</c:v>
                </c:pt>
                <c:pt idx="178">
                  <c:v>39969</c:v>
                </c:pt>
                <c:pt idx="179">
                  <c:v>39976</c:v>
                </c:pt>
                <c:pt idx="180">
                  <c:v>39983</c:v>
                </c:pt>
                <c:pt idx="181">
                  <c:v>39990</c:v>
                </c:pt>
                <c:pt idx="182">
                  <c:v>39997</c:v>
                </c:pt>
                <c:pt idx="183">
                  <c:v>40004</c:v>
                </c:pt>
                <c:pt idx="184">
                  <c:v>40011</c:v>
                </c:pt>
                <c:pt idx="185">
                  <c:v>40018</c:v>
                </c:pt>
                <c:pt idx="186">
                  <c:v>40025</c:v>
                </c:pt>
                <c:pt idx="187">
                  <c:v>40032</c:v>
                </c:pt>
                <c:pt idx="188">
                  <c:v>40039</c:v>
                </c:pt>
                <c:pt idx="189">
                  <c:v>40046</c:v>
                </c:pt>
                <c:pt idx="190">
                  <c:v>40053</c:v>
                </c:pt>
                <c:pt idx="191">
                  <c:v>40060</c:v>
                </c:pt>
                <c:pt idx="192">
                  <c:v>40067</c:v>
                </c:pt>
                <c:pt idx="193">
                  <c:v>40074</c:v>
                </c:pt>
                <c:pt idx="194">
                  <c:v>40081</c:v>
                </c:pt>
                <c:pt idx="195">
                  <c:v>40088</c:v>
                </c:pt>
                <c:pt idx="196">
                  <c:v>40095</c:v>
                </c:pt>
                <c:pt idx="197">
                  <c:v>40102</c:v>
                </c:pt>
                <c:pt idx="198">
                  <c:v>40109</c:v>
                </c:pt>
                <c:pt idx="199">
                  <c:v>40116</c:v>
                </c:pt>
                <c:pt idx="200">
                  <c:v>40123</c:v>
                </c:pt>
                <c:pt idx="201">
                  <c:v>40130</c:v>
                </c:pt>
                <c:pt idx="202">
                  <c:v>40137</c:v>
                </c:pt>
                <c:pt idx="203">
                  <c:v>40144</c:v>
                </c:pt>
                <c:pt idx="204">
                  <c:v>40151</c:v>
                </c:pt>
                <c:pt idx="205">
                  <c:v>40158</c:v>
                </c:pt>
                <c:pt idx="206">
                  <c:v>40165</c:v>
                </c:pt>
                <c:pt idx="207">
                  <c:v>40172</c:v>
                </c:pt>
                <c:pt idx="208">
                  <c:v>40179</c:v>
                </c:pt>
                <c:pt idx="209">
                  <c:v>40186</c:v>
                </c:pt>
                <c:pt idx="210">
                  <c:v>40193</c:v>
                </c:pt>
                <c:pt idx="211">
                  <c:v>40200</c:v>
                </c:pt>
                <c:pt idx="212">
                  <c:v>40207</c:v>
                </c:pt>
                <c:pt idx="213">
                  <c:v>40214</c:v>
                </c:pt>
                <c:pt idx="214">
                  <c:v>40221</c:v>
                </c:pt>
                <c:pt idx="215">
                  <c:v>40228</c:v>
                </c:pt>
                <c:pt idx="216">
                  <c:v>40235</c:v>
                </c:pt>
                <c:pt idx="217">
                  <c:v>40242</c:v>
                </c:pt>
                <c:pt idx="218">
                  <c:v>40249</c:v>
                </c:pt>
                <c:pt idx="219">
                  <c:v>40256</c:v>
                </c:pt>
                <c:pt idx="220">
                  <c:v>40263</c:v>
                </c:pt>
                <c:pt idx="221">
                  <c:v>40270</c:v>
                </c:pt>
                <c:pt idx="222">
                  <c:v>40277</c:v>
                </c:pt>
                <c:pt idx="223">
                  <c:v>40284</c:v>
                </c:pt>
                <c:pt idx="224">
                  <c:v>40291</c:v>
                </c:pt>
                <c:pt idx="225">
                  <c:v>40298</c:v>
                </c:pt>
                <c:pt idx="226">
                  <c:v>40305</c:v>
                </c:pt>
                <c:pt idx="227">
                  <c:v>40312</c:v>
                </c:pt>
                <c:pt idx="228">
                  <c:v>40319</c:v>
                </c:pt>
                <c:pt idx="229">
                  <c:v>40326</c:v>
                </c:pt>
                <c:pt idx="230">
                  <c:v>40333</c:v>
                </c:pt>
                <c:pt idx="231">
                  <c:v>40340</c:v>
                </c:pt>
                <c:pt idx="232">
                  <c:v>40347</c:v>
                </c:pt>
                <c:pt idx="233">
                  <c:v>40354</c:v>
                </c:pt>
                <c:pt idx="234">
                  <c:v>40361</c:v>
                </c:pt>
                <c:pt idx="235">
                  <c:v>40368</c:v>
                </c:pt>
                <c:pt idx="236">
                  <c:v>40375</c:v>
                </c:pt>
                <c:pt idx="237">
                  <c:v>40382</c:v>
                </c:pt>
                <c:pt idx="238">
                  <c:v>40389</c:v>
                </c:pt>
                <c:pt idx="239">
                  <c:v>40396</c:v>
                </c:pt>
                <c:pt idx="240">
                  <c:v>40403</c:v>
                </c:pt>
                <c:pt idx="241">
                  <c:v>40410</c:v>
                </c:pt>
                <c:pt idx="242">
                  <c:v>40417</c:v>
                </c:pt>
                <c:pt idx="243">
                  <c:v>40424</c:v>
                </c:pt>
                <c:pt idx="244">
                  <c:v>40431</c:v>
                </c:pt>
                <c:pt idx="245">
                  <c:v>40438</c:v>
                </c:pt>
                <c:pt idx="246">
                  <c:v>40445</c:v>
                </c:pt>
                <c:pt idx="247">
                  <c:v>40452</c:v>
                </c:pt>
                <c:pt idx="248">
                  <c:v>40459</c:v>
                </c:pt>
                <c:pt idx="249">
                  <c:v>40466</c:v>
                </c:pt>
                <c:pt idx="250">
                  <c:v>40473</c:v>
                </c:pt>
                <c:pt idx="251">
                  <c:v>40480</c:v>
                </c:pt>
                <c:pt idx="252">
                  <c:v>40487</c:v>
                </c:pt>
                <c:pt idx="253">
                  <c:v>40494</c:v>
                </c:pt>
                <c:pt idx="254">
                  <c:v>40501</c:v>
                </c:pt>
                <c:pt idx="255">
                  <c:v>40508</c:v>
                </c:pt>
                <c:pt idx="256">
                  <c:v>40515</c:v>
                </c:pt>
                <c:pt idx="257">
                  <c:v>40522</c:v>
                </c:pt>
                <c:pt idx="258">
                  <c:v>40529</c:v>
                </c:pt>
                <c:pt idx="259">
                  <c:v>40536</c:v>
                </c:pt>
                <c:pt idx="260">
                  <c:v>40543</c:v>
                </c:pt>
                <c:pt idx="261">
                  <c:v>40550</c:v>
                </c:pt>
                <c:pt idx="262">
                  <c:v>40557</c:v>
                </c:pt>
                <c:pt idx="263">
                  <c:v>40564</c:v>
                </c:pt>
                <c:pt idx="264">
                  <c:v>40571</c:v>
                </c:pt>
                <c:pt idx="265">
                  <c:v>40578</c:v>
                </c:pt>
                <c:pt idx="266">
                  <c:v>40585</c:v>
                </c:pt>
                <c:pt idx="267">
                  <c:v>40592</c:v>
                </c:pt>
                <c:pt idx="268">
                  <c:v>40599</c:v>
                </c:pt>
                <c:pt idx="269">
                  <c:v>40606</c:v>
                </c:pt>
                <c:pt idx="270">
                  <c:v>40613</c:v>
                </c:pt>
                <c:pt idx="271">
                  <c:v>40620</c:v>
                </c:pt>
                <c:pt idx="272">
                  <c:v>40627</c:v>
                </c:pt>
                <c:pt idx="273">
                  <c:v>40634</c:v>
                </c:pt>
                <c:pt idx="274">
                  <c:v>40641</c:v>
                </c:pt>
                <c:pt idx="275">
                  <c:v>40648</c:v>
                </c:pt>
                <c:pt idx="276">
                  <c:v>40655</c:v>
                </c:pt>
                <c:pt idx="277">
                  <c:v>40662</c:v>
                </c:pt>
              </c:numCache>
            </c:numRef>
          </c:cat>
          <c:val>
            <c:numRef>
              <c:f>Sheet1!$BE$56:$BE$333</c:f>
              <c:numCache>
                <c:formatCode>General</c:formatCode>
                <c:ptCount val="278"/>
                <c:pt idx="0">
                  <c:v>64.209999999999994</c:v>
                </c:pt>
                <c:pt idx="1">
                  <c:v>63.92</c:v>
                </c:pt>
                <c:pt idx="2">
                  <c:v>68.349999999999994</c:v>
                </c:pt>
                <c:pt idx="3">
                  <c:v>67.760000000000005</c:v>
                </c:pt>
                <c:pt idx="4">
                  <c:v>65.36999999999999</c:v>
                </c:pt>
                <c:pt idx="5">
                  <c:v>61.84</c:v>
                </c:pt>
                <c:pt idx="6">
                  <c:v>59.88</c:v>
                </c:pt>
                <c:pt idx="7">
                  <c:v>62.260000000000012</c:v>
                </c:pt>
                <c:pt idx="8">
                  <c:v>63.67</c:v>
                </c:pt>
                <c:pt idx="9">
                  <c:v>59.96</c:v>
                </c:pt>
                <c:pt idx="10">
                  <c:v>62.77</c:v>
                </c:pt>
                <c:pt idx="11">
                  <c:v>63.95</c:v>
                </c:pt>
                <c:pt idx="12">
                  <c:v>66.63</c:v>
                </c:pt>
                <c:pt idx="13">
                  <c:v>67.39</c:v>
                </c:pt>
                <c:pt idx="14">
                  <c:v>69.319999999999993</c:v>
                </c:pt>
                <c:pt idx="15">
                  <c:v>73.669999999999987</c:v>
                </c:pt>
                <c:pt idx="16">
                  <c:v>71.88</c:v>
                </c:pt>
                <c:pt idx="17">
                  <c:v>70.19</c:v>
                </c:pt>
                <c:pt idx="18">
                  <c:v>72.040000000000006</c:v>
                </c:pt>
                <c:pt idx="19">
                  <c:v>68.53</c:v>
                </c:pt>
                <c:pt idx="20">
                  <c:v>71.36999999999999</c:v>
                </c:pt>
                <c:pt idx="21">
                  <c:v>72.33</c:v>
                </c:pt>
                <c:pt idx="22">
                  <c:v>71.63</c:v>
                </c:pt>
                <c:pt idx="23">
                  <c:v>69.88</c:v>
                </c:pt>
                <c:pt idx="24">
                  <c:v>70.69</c:v>
                </c:pt>
                <c:pt idx="25">
                  <c:v>73.930000000000007</c:v>
                </c:pt>
                <c:pt idx="26">
                  <c:v>74.09</c:v>
                </c:pt>
                <c:pt idx="27">
                  <c:v>77.03</c:v>
                </c:pt>
                <c:pt idx="28">
                  <c:v>74.06</c:v>
                </c:pt>
                <c:pt idx="29">
                  <c:v>73.239999999999995</c:v>
                </c:pt>
                <c:pt idx="30">
                  <c:v>74.760000000000005</c:v>
                </c:pt>
                <c:pt idx="31">
                  <c:v>74.349999999999994</c:v>
                </c:pt>
                <c:pt idx="32">
                  <c:v>71.14</c:v>
                </c:pt>
                <c:pt idx="33">
                  <c:v>72.13</c:v>
                </c:pt>
                <c:pt idx="34">
                  <c:v>69.19</c:v>
                </c:pt>
                <c:pt idx="35">
                  <c:v>66.25</c:v>
                </c:pt>
                <c:pt idx="36">
                  <c:v>63.33</c:v>
                </c:pt>
                <c:pt idx="37">
                  <c:v>60.08</c:v>
                </c:pt>
                <c:pt idx="38">
                  <c:v>62.91</c:v>
                </c:pt>
                <c:pt idx="39">
                  <c:v>59.760000000000012</c:v>
                </c:pt>
                <c:pt idx="40">
                  <c:v>58.57</c:v>
                </c:pt>
                <c:pt idx="41">
                  <c:v>56.82</c:v>
                </c:pt>
                <c:pt idx="42">
                  <c:v>60.75</c:v>
                </c:pt>
                <c:pt idx="43">
                  <c:v>59.14</c:v>
                </c:pt>
                <c:pt idx="44">
                  <c:v>59.59</c:v>
                </c:pt>
                <c:pt idx="45">
                  <c:v>55.81</c:v>
                </c:pt>
                <c:pt idx="46">
                  <c:v>58.44</c:v>
                </c:pt>
                <c:pt idx="47">
                  <c:v>63.43</c:v>
                </c:pt>
                <c:pt idx="48">
                  <c:v>62.03</c:v>
                </c:pt>
                <c:pt idx="49">
                  <c:v>63.43</c:v>
                </c:pt>
                <c:pt idx="50">
                  <c:v>61.86</c:v>
                </c:pt>
                <c:pt idx="51">
                  <c:v>61.05</c:v>
                </c:pt>
                <c:pt idx="52">
                  <c:v>56.31</c:v>
                </c:pt>
                <c:pt idx="53">
                  <c:v>52.99</c:v>
                </c:pt>
                <c:pt idx="54">
                  <c:v>51.99</c:v>
                </c:pt>
                <c:pt idx="55">
                  <c:v>55.42</c:v>
                </c:pt>
                <c:pt idx="56">
                  <c:v>59.02</c:v>
                </c:pt>
                <c:pt idx="57">
                  <c:v>59.89</c:v>
                </c:pt>
                <c:pt idx="58">
                  <c:v>59.39</c:v>
                </c:pt>
                <c:pt idx="59">
                  <c:v>60.52</c:v>
                </c:pt>
                <c:pt idx="60">
                  <c:v>61.64</c:v>
                </c:pt>
                <c:pt idx="61">
                  <c:v>60.05</c:v>
                </c:pt>
                <c:pt idx="62">
                  <c:v>57.11</c:v>
                </c:pt>
                <c:pt idx="63">
                  <c:v>61.53</c:v>
                </c:pt>
                <c:pt idx="64">
                  <c:v>65.86999999999999</c:v>
                </c:pt>
                <c:pt idx="65">
                  <c:v>64.28</c:v>
                </c:pt>
                <c:pt idx="66">
                  <c:v>63.63</c:v>
                </c:pt>
                <c:pt idx="67">
                  <c:v>63.38</c:v>
                </c:pt>
                <c:pt idx="68">
                  <c:v>66.459999999999994</c:v>
                </c:pt>
                <c:pt idx="69">
                  <c:v>61.93</c:v>
                </c:pt>
                <c:pt idx="70">
                  <c:v>62.37</c:v>
                </c:pt>
                <c:pt idx="71">
                  <c:v>64.940000000000026</c:v>
                </c:pt>
                <c:pt idx="72">
                  <c:v>64.75</c:v>
                </c:pt>
                <c:pt idx="73">
                  <c:v>65.08</c:v>
                </c:pt>
                <c:pt idx="74">
                  <c:v>64.760000000000005</c:v>
                </c:pt>
                <c:pt idx="75">
                  <c:v>68</c:v>
                </c:pt>
                <c:pt idx="76">
                  <c:v>68.89</c:v>
                </c:pt>
                <c:pt idx="77">
                  <c:v>70.679999999999978</c:v>
                </c:pt>
                <c:pt idx="78">
                  <c:v>72.81</c:v>
                </c:pt>
                <c:pt idx="79">
                  <c:v>73.930000000000007</c:v>
                </c:pt>
                <c:pt idx="80">
                  <c:v>75.569999999999993</c:v>
                </c:pt>
                <c:pt idx="81">
                  <c:v>77.02</c:v>
                </c:pt>
                <c:pt idx="82">
                  <c:v>75.48</c:v>
                </c:pt>
                <c:pt idx="83">
                  <c:v>71.47</c:v>
                </c:pt>
                <c:pt idx="84">
                  <c:v>71.98</c:v>
                </c:pt>
                <c:pt idx="85">
                  <c:v>71.34</c:v>
                </c:pt>
                <c:pt idx="86">
                  <c:v>74.040000000000006</c:v>
                </c:pt>
                <c:pt idx="87">
                  <c:v>76.7</c:v>
                </c:pt>
                <c:pt idx="88">
                  <c:v>79.099999999999994</c:v>
                </c:pt>
                <c:pt idx="89">
                  <c:v>83.42</c:v>
                </c:pt>
                <c:pt idx="90">
                  <c:v>81.66</c:v>
                </c:pt>
                <c:pt idx="91">
                  <c:v>81.22</c:v>
                </c:pt>
                <c:pt idx="92">
                  <c:v>83.69</c:v>
                </c:pt>
                <c:pt idx="93">
                  <c:v>88.6</c:v>
                </c:pt>
                <c:pt idx="94">
                  <c:v>91.86</c:v>
                </c:pt>
                <c:pt idx="95">
                  <c:v>95.93</c:v>
                </c:pt>
                <c:pt idx="96">
                  <c:v>96.32</c:v>
                </c:pt>
                <c:pt idx="97">
                  <c:v>95.1</c:v>
                </c:pt>
                <c:pt idx="98">
                  <c:v>98.179999999999978</c:v>
                </c:pt>
                <c:pt idx="99">
                  <c:v>88.710000000000022</c:v>
                </c:pt>
                <c:pt idx="100">
                  <c:v>88.28</c:v>
                </c:pt>
                <c:pt idx="101">
                  <c:v>91.27</c:v>
                </c:pt>
                <c:pt idx="102">
                  <c:v>93.26</c:v>
                </c:pt>
                <c:pt idx="103">
                  <c:v>96</c:v>
                </c:pt>
                <c:pt idx="104">
                  <c:v>97.910000000000025</c:v>
                </c:pt>
                <c:pt idx="105">
                  <c:v>92.69</c:v>
                </c:pt>
                <c:pt idx="106">
                  <c:v>90.57</c:v>
                </c:pt>
                <c:pt idx="107">
                  <c:v>90.39</c:v>
                </c:pt>
                <c:pt idx="108">
                  <c:v>88.960000000000022</c:v>
                </c:pt>
                <c:pt idx="109">
                  <c:v>91.77</c:v>
                </c:pt>
                <c:pt idx="110">
                  <c:v>95.5</c:v>
                </c:pt>
                <c:pt idx="111">
                  <c:v>98.960000000000022</c:v>
                </c:pt>
                <c:pt idx="112">
                  <c:v>101.84</c:v>
                </c:pt>
                <c:pt idx="113">
                  <c:v>105.14999999999999</c:v>
                </c:pt>
                <c:pt idx="114">
                  <c:v>110.21000000000002</c:v>
                </c:pt>
                <c:pt idx="115">
                  <c:v>102.79</c:v>
                </c:pt>
                <c:pt idx="116">
                  <c:v>105.61999999999999</c:v>
                </c:pt>
                <c:pt idx="117">
                  <c:v>106.23</c:v>
                </c:pt>
                <c:pt idx="118">
                  <c:v>110.14</c:v>
                </c:pt>
                <c:pt idx="119">
                  <c:v>116.69</c:v>
                </c:pt>
                <c:pt idx="120">
                  <c:v>119.7</c:v>
                </c:pt>
                <c:pt idx="121">
                  <c:v>116.32</c:v>
                </c:pt>
                <c:pt idx="122">
                  <c:v>125.96000000000002</c:v>
                </c:pt>
                <c:pt idx="123">
                  <c:v>126.29</c:v>
                </c:pt>
                <c:pt idx="124">
                  <c:v>131.59</c:v>
                </c:pt>
                <c:pt idx="125">
                  <c:v>127.35</c:v>
                </c:pt>
                <c:pt idx="126">
                  <c:v>138.54</c:v>
                </c:pt>
                <c:pt idx="127">
                  <c:v>134.86000000000001</c:v>
                </c:pt>
                <c:pt idx="128">
                  <c:v>134.62</c:v>
                </c:pt>
                <c:pt idx="129">
                  <c:v>140.20999999999998</c:v>
                </c:pt>
                <c:pt idx="130">
                  <c:v>145.29</c:v>
                </c:pt>
                <c:pt idx="131">
                  <c:v>145.08000000000001</c:v>
                </c:pt>
                <c:pt idx="132">
                  <c:v>128.88000000000005</c:v>
                </c:pt>
                <c:pt idx="133">
                  <c:v>122.46000000000002</c:v>
                </c:pt>
                <c:pt idx="134">
                  <c:v>125.1</c:v>
                </c:pt>
                <c:pt idx="135">
                  <c:v>115.2</c:v>
                </c:pt>
                <c:pt idx="136">
                  <c:v>113.77</c:v>
                </c:pt>
                <c:pt idx="137">
                  <c:v>114.24000000000002</c:v>
                </c:pt>
                <c:pt idx="138">
                  <c:v>115.46000000000002</c:v>
                </c:pt>
                <c:pt idx="139">
                  <c:v>106.23</c:v>
                </c:pt>
                <c:pt idx="140">
                  <c:v>101.17999999999998</c:v>
                </c:pt>
                <c:pt idx="141">
                  <c:v>104.55</c:v>
                </c:pt>
                <c:pt idx="142">
                  <c:v>106.89</c:v>
                </c:pt>
                <c:pt idx="143">
                  <c:v>93.88</c:v>
                </c:pt>
                <c:pt idx="144">
                  <c:v>77.7</c:v>
                </c:pt>
                <c:pt idx="145">
                  <c:v>71.849999999999994</c:v>
                </c:pt>
                <c:pt idx="146">
                  <c:v>63.15</c:v>
                </c:pt>
                <c:pt idx="147">
                  <c:v>67.81</c:v>
                </c:pt>
                <c:pt idx="148">
                  <c:v>61.04</c:v>
                </c:pt>
                <c:pt idx="149">
                  <c:v>57.04</c:v>
                </c:pt>
                <c:pt idx="150">
                  <c:v>49.03</c:v>
                </c:pt>
                <c:pt idx="151">
                  <c:v>54.43</c:v>
                </c:pt>
                <c:pt idx="152">
                  <c:v>40.81</c:v>
                </c:pt>
                <c:pt idx="153">
                  <c:v>46.28</c:v>
                </c:pt>
                <c:pt idx="154">
                  <c:v>33.870000000000005</c:v>
                </c:pt>
                <c:pt idx="155">
                  <c:v>32.35</c:v>
                </c:pt>
                <c:pt idx="156">
                  <c:v>46.34</c:v>
                </c:pt>
                <c:pt idx="157">
                  <c:v>40.83</c:v>
                </c:pt>
                <c:pt idx="158">
                  <c:v>36.51</c:v>
                </c:pt>
                <c:pt idx="159">
                  <c:v>45.47</c:v>
                </c:pt>
                <c:pt idx="160">
                  <c:v>41.68</c:v>
                </c:pt>
                <c:pt idx="161">
                  <c:v>40.17</c:v>
                </c:pt>
                <c:pt idx="162">
                  <c:v>37.51</c:v>
                </c:pt>
                <c:pt idx="163">
                  <c:v>39.44</c:v>
                </c:pt>
                <c:pt idx="164">
                  <c:v>44.760000000000012</c:v>
                </c:pt>
                <c:pt idx="165">
                  <c:v>45.52</c:v>
                </c:pt>
                <c:pt idx="166">
                  <c:v>46.25</c:v>
                </c:pt>
                <c:pt idx="167">
                  <c:v>51.06</c:v>
                </c:pt>
                <c:pt idx="168">
                  <c:v>52.38</c:v>
                </c:pt>
                <c:pt idx="169">
                  <c:v>52.51</c:v>
                </c:pt>
                <c:pt idx="170">
                  <c:v>52.24</c:v>
                </c:pt>
                <c:pt idx="171">
                  <c:v>50.33</c:v>
                </c:pt>
                <c:pt idx="172">
                  <c:v>50.8</c:v>
                </c:pt>
                <c:pt idx="173">
                  <c:v>53.2</c:v>
                </c:pt>
                <c:pt idx="174">
                  <c:v>58.63</c:v>
                </c:pt>
                <c:pt idx="175">
                  <c:v>56.34</c:v>
                </c:pt>
                <c:pt idx="176">
                  <c:v>61.02</c:v>
                </c:pt>
                <c:pt idx="177">
                  <c:v>66.31</c:v>
                </c:pt>
                <c:pt idx="178">
                  <c:v>68.440000000000026</c:v>
                </c:pt>
                <c:pt idx="179">
                  <c:v>72.040000000000006</c:v>
                </c:pt>
                <c:pt idx="180">
                  <c:v>69.55</c:v>
                </c:pt>
                <c:pt idx="181">
                  <c:v>69.16</c:v>
                </c:pt>
                <c:pt idx="182">
                  <c:v>66.73</c:v>
                </c:pt>
                <c:pt idx="183">
                  <c:v>59.89</c:v>
                </c:pt>
                <c:pt idx="184">
                  <c:v>63.56</c:v>
                </c:pt>
                <c:pt idx="185">
                  <c:v>66.55</c:v>
                </c:pt>
                <c:pt idx="186">
                  <c:v>69.45</c:v>
                </c:pt>
                <c:pt idx="187">
                  <c:v>70.930000000000007</c:v>
                </c:pt>
                <c:pt idx="188">
                  <c:v>67.510000000000005</c:v>
                </c:pt>
                <c:pt idx="189">
                  <c:v>73.290000000000006</c:v>
                </c:pt>
                <c:pt idx="190">
                  <c:v>72.739999999999995</c:v>
                </c:pt>
                <c:pt idx="191">
                  <c:v>68.02</c:v>
                </c:pt>
                <c:pt idx="192">
                  <c:v>69.290000000000006</c:v>
                </c:pt>
                <c:pt idx="193">
                  <c:v>72.040000000000006</c:v>
                </c:pt>
                <c:pt idx="194">
                  <c:v>65.86999999999999</c:v>
                </c:pt>
                <c:pt idx="195">
                  <c:v>69.95</c:v>
                </c:pt>
                <c:pt idx="196">
                  <c:v>71.77</c:v>
                </c:pt>
                <c:pt idx="197">
                  <c:v>78.53</c:v>
                </c:pt>
                <c:pt idx="198">
                  <c:v>80.05</c:v>
                </c:pt>
                <c:pt idx="199">
                  <c:v>77</c:v>
                </c:pt>
                <c:pt idx="200">
                  <c:v>77.430000000000007</c:v>
                </c:pt>
                <c:pt idx="201">
                  <c:v>76.349999999999994</c:v>
                </c:pt>
                <c:pt idx="202">
                  <c:v>76.72</c:v>
                </c:pt>
                <c:pt idx="203">
                  <c:v>76.05</c:v>
                </c:pt>
                <c:pt idx="204">
                  <c:v>75.47</c:v>
                </c:pt>
                <c:pt idx="205">
                  <c:v>69.86999999999999</c:v>
                </c:pt>
                <c:pt idx="206">
                  <c:v>73.36</c:v>
                </c:pt>
                <c:pt idx="207">
                  <c:v>77.149999999999991</c:v>
                </c:pt>
                <c:pt idx="208">
                  <c:v>79.36</c:v>
                </c:pt>
                <c:pt idx="209">
                  <c:v>82.75</c:v>
                </c:pt>
                <c:pt idx="210">
                  <c:v>78</c:v>
                </c:pt>
                <c:pt idx="211">
                  <c:v>74.239999999999995</c:v>
                </c:pt>
                <c:pt idx="212">
                  <c:v>72.89</c:v>
                </c:pt>
                <c:pt idx="213">
                  <c:v>71.19</c:v>
                </c:pt>
                <c:pt idx="214">
                  <c:v>74.13</c:v>
                </c:pt>
                <c:pt idx="215">
                  <c:v>79.81</c:v>
                </c:pt>
                <c:pt idx="216">
                  <c:v>79.66</c:v>
                </c:pt>
                <c:pt idx="217">
                  <c:v>81.5</c:v>
                </c:pt>
                <c:pt idx="218">
                  <c:v>81.239999999999995</c:v>
                </c:pt>
                <c:pt idx="219">
                  <c:v>80.679999999999978</c:v>
                </c:pt>
                <c:pt idx="220">
                  <c:v>80</c:v>
                </c:pt>
                <c:pt idx="221">
                  <c:v>84.86999999999999</c:v>
                </c:pt>
                <c:pt idx="222">
                  <c:v>84.92</c:v>
                </c:pt>
                <c:pt idx="223">
                  <c:v>83.240000000000023</c:v>
                </c:pt>
                <c:pt idx="224">
                  <c:v>84.42</c:v>
                </c:pt>
                <c:pt idx="225">
                  <c:v>86.149999999999991</c:v>
                </c:pt>
                <c:pt idx="226">
                  <c:v>75.11</c:v>
                </c:pt>
                <c:pt idx="227">
                  <c:v>71.61</c:v>
                </c:pt>
                <c:pt idx="228">
                  <c:v>68.040000000000006</c:v>
                </c:pt>
                <c:pt idx="229">
                  <c:v>73.97</c:v>
                </c:pt>
                <c:pt idx="230">
                  <c:v>71.510000000000005</c:v>
                </c:pt>
                <c:pt idx="231">
                  <c:v>73.78</c:v>
                </c:pt>
                <c:pt idx="232">
                  <c:v>77.179999999999978</c:v>
                </c:pt>
                <c:pt idx="233">
                  <c:v>78.61</c:v>
                </c:pt>
                <c:pt idx="234">
                  <c:v>72.14</c:v>
                </c:pt>
                <c:pt idx="235">
                  <c:v>76.09</c:v>
                </c:pt>
                <c:pt idx="236">
                  <c:v>76.010000000000005</c:v>
                </c:pt>
                <c:pt idx="237">
                  <c:v>78.73</c:v>
                </c:pt>
                <c:pt idx="238">
                  <c:v>78.95</c:v>
                </c:pt>
                <c:pt idx="239">
                  <c:v>80.7</c:v>
                </c:pt>
                <c:pt idx="240">
                  <c:v>75.39</c:v>
                </c:pt>
                <c:pt idx="241">
                  <c:v>73.459999999999994</c:v>
                </c:pt>
                <c:pt idx="242">
                  <c:v>75.169999999999987</c:v>
                </c:pt>
                <c:pt idx="243">
                  <c:v>74.599999999999994</c:v>
                </c:pt>
                <c:pt idx="244">
                  <c:v>76.45</c:v>
                </c:pt>
                <c:pt idx="245">
                  <c:v>73.66</c:v>
                </c:pt>
                <c:pt idx="246">
                  <c:v>74.940000000000026</c:v>
                </c:pt>
                <c:pt idx="247">
                  <c:v>81.58</c:v>
                </c:pt>
                <c:pt idx="248">
                  <c:v>82.66</c:v>
                </c:pt>
                <c:pt idx="249">
                  <c:v>81.25</c:v>
                </c:pt>
                <c:pt idx="250">
                  <c:v>81.16</c:v>
                </c:pt>
                <c:pt idx="251">
                  <c:v>81.430000000000007</c:v>
                </c:pt>
                <c:pt idx="252">
                  <c:v>86.85</c:v>
                </c:pt>
                <c:pt idx="253">
                  <c:v>84.88</c:v>
                </c:pt>
                <c:pt idx="254">
                  <c:v>81.510000000000005</c:v>
                </c:pt>
                <c:pt idx="255">
                  <c:v>83.76</c:v>
                </c:pt>
                <c:pt idx="256">
                  <c:v>89.19</c:v>
                </c:pt>
                <c:pt idx="257">
                  <c:v>87.79</c:v>
                </c:pt>
                <c:pt idx="258">
                  <c:v>88.02</c:v>
                </c:pt>
                <c:pt idx="259">
                  <c:v>90.910000000000025</c:v>
                </c:pt>
                <c:pt idx="260">
                  <c:v>91.38</c:v>
                </c:pt>
                <c:pt idx="261">
                  <c:v>88.03</c:v>
                </c:pt>
                <c:pt idx="262">
                  <c:v>91.54</c:v>
                </c:pt>
                <c:pt idx="263">
                  <c:v>87.960000000000022</c:v>
                </c:pt>
                <c:pt idx="264">
                  <c:v>89.34</c:v>
                </c:pt>
                <c:pt idx="265">
                  <c:v>89.03</c:v>
                </c:pt>
                <c:pt idx="266">
                  <c:v>85.58</c:v>
                </c:pt>
                <c:pt idx="267">
                  <c:v>86.2</c:v>
                </c:pt>
                <c:pt idx="268">
                  <c:v>96.98</c:v>
                </c:pt>
                <c:pt idx="269">
                  <c:v>104.42</c:v>
                </c:pt>
                <c:pt idx="270">
                  <c:v>101.16</c:v>
                </c:pt>
                <c:pt idx="271">
                  <c:v>101.07</c:v>
                </c:pt>
                <c:pt idx="272">
                  <c:v>105</c:v>
                </c:pt>
                <c:pt idx="273">
                  <c:v>107.94000000000003</c:v>
                </c:pt>
                <c:pt idx="274">
                  <c:v>112.79</c:v>
                </c:pt>
                <c:pt idx="275">
                  <c:v>109.66</c:v>
                </c:pt>
                <c:pt idx="276">
                  <c:v>111.71000000000002</c:v>
                </c:pt>
                <c:pt idx="277">
                  <c:v>113.93</c:v>
                </c:pt>
              </c:numCache>
            </c:numRef>
          </c:val>
        </c:ser>
        <c:ser>
          <c:idx val="1"/>
          <c:order val="1"/>
          <c:tx>
            <c:v>Brent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Sheet1!$BD$56:$BD$333</c:f>
              <c:numCache>
                <c:formatCode>m/d/yyyy</c:formatCode>
                <c:ptCount val="278"/>
                <c:pt idx="0">
                  <c:v>38723</c:v>
                </c:pt>
                <c:pt idx="1">
                  <c:v>38730</c:v>
                </c:pt>
                <c:pt idx="2">
                  <c:v>38737</c:v>
                </c:pt>
                <c:pt idx="3">
                  <c:v>38744</c:v>
                </c:pt>
                <c:pt idx="4">
                  <c:v>38751</c:v>
                </c:pt>
                <c:pt idx="5">
                  <c:v>38758</c:v>
                </c:pt>
                <c:pt idx="6">
                  <c:v>38765</c:v>
                </c:pt>
                <c:pt idx="7">
                  <c:v>38772</c:v>
                </c:pt>
                <c:pt idx="8">
                  <c:v>38779</c:v>
                </c:pt>
                <c:pt idx="9">
                  <c:v>38786</c:v>
                </c:pt>
                <c:pt idx="10">
                  <c:v>38793</c:v>
                </c:pt>
                <c:pt idx="11">
                  <c:v>38800</c:v>
                </c:pt>
                <c:pt idx="12">
                  <c:v>38807</c:v>
                </c:pt>
                <c:pt idx="13">
                  <c:v>38814</c:v>
                </c:pt>
                <c:pt idx="14">
                  <c:v>38821</c:v>
                </c:pt>
                <c:pt idx="15">
                  <c:v>38828</c:v>
                </c:pt>
                <c:pt idx="16">
                  <c:v>38835</c:v>
                </c:pt>
                <c:pt idx="17">
                  <c:v>38842</c:v>
                </c:pt>
                <c:pt idx="18">
                  <c:v>38849</c:v>
                </c:pt>
                <c:pt idx="19">
                  <c:v>38856</c:v>
                </c:pt>
                <c:pt idx="20">
                  <c:v>38863</c:v>
                </c:pt>
                <c:pt idx="21">
                  <c:v>38870</c:v>
                </c:pt>
                <c:pt idx="22">
                  <c:v>38877</c:v>
                </c:pt>
                <c:pt idx="23">
                  <c:v>38884</c:v>
                </c:pt>
                <c:pt idx="24">
                  <c:v>38891</c:v>
                </c:pt>
                <c:pt idx="25">
                  <c:v>38898</c:v>
                </c:pt>
                <c:pt idx="26">
                  <c:v>38905</c:v>
                </c:pt>
                <c:pt idx="27">
                  <c:v>38912</c:v>
                </c:pt>
                <c:pt idx="28">
                  <c:v>38919</c:v>
                </c:pt>
                <c:pt idx="29">
                  <c:v>38926</c:v>
                </c:pt>
                <c:pt idx="30">
                  <c:v>38933</c:v>
                </c:pt>
                <c:pt idx="31">
                  <c:v>38940</c:v>
                </c:pt>
                <c:pt idx="32">
                  <c:v>38947</c:v>
                </c:pt>
                <c:pt idx="33">
                  <c:v>38954</c:v>
                </c:pt>
                <c:pt idx="34">
                  <c:v>38961</c:v>
                </c:pt>
                <c:pt idx="35">
                  <c:v>38968</c:v>
                </c:pt>
                <c:pt idx="36">
                  <c:v>38975</c:v>
                </c:pt>
                <c:pt idx="37">
                  <c:v>38982</c:v>
                </c:pt>
                <c:pt idx="38">
                  <c:v>38989</c:v>
                </c:pt>
                <c:pt idx="39">
                  <c:v>38996</c:v>
                </c:pt>
                <c:pt idx="40">
                  <c:v>39003</c:v>
                </c:pt>
                <c:pt idx="41">
                  <c:v>39010</c:v>
                </c:pt>
                <c:pt idx="42">
                  <c:v>39017</c:v>
                </c:pt>
                <c:pt idx="43">
                  <c:v>39024</c:v>
                </c:pt>
                <c:pt idx="44">
                  <c:v>39031</c:v>
                </c:pt>
                <c:pt idx="45">
                  <c:v>39038</c:v>
                </c:pt>
                <c:pt idx="46">
                  <c:v>39045</c:v>
                </c:pt>
                <c:pt idx="47">
                  <c:v>39052</c:v>
                </c:pt>
                <c:pt idx="48">
                  <c:v>39059</c:v>
                </c:pt>
                <c:pt idx="49">
                  <c:v>39066</c:v>
                </c:pt>
                <c:pt idx="50">
                  <c:v>39073</c:v>
                </c:pt>
                <c:pt idx="51">
                  <c:v>39080</c:v>
                </c:pt>
                <c:pt idx="52">
                  <c:v>39087</c:v>
                </c:pt>
                <c:pt idx="53">
                  <c:v>39094</c:v>
                </c:pt>
                <c:pt idx="54">
                  <c:v>39101</c:v>
                </c:pt>
                <c:pt idx="55">
                  <c:v>39108</c:v>
                </c:pt>
                <c:pt idx="56">
                  <c:v>39115</c:v>
                </c:pt>
                <c:pt idx="57">
                  <c:v>39122</c:v>
                </c:pt>
                <c:pt idx="58">
                  <c:v>39129</c:v>
                </c:pt>
                <c:pt idx="59">
                  <c:v>39136</c:v>
                </c:pt>
                <c:pt idx="60">
                  <c:v>39143</c:v>
                </c:pt>
                <c:pt idx="61">
                  <c:v>39150</c:v>
                </c:pt>
                <c:pt idx="62">
                  <c:v>39157</c:v>
                </c:pt>
                <c:pt idx="63">
                  <c:v>39164</c:v>
                </c:pt>
                <c:pt idx="64">
                  <c:v>39171</c:v>
                </c:pt>
                <c:pt idx="65">
                  <c:v>39178</c:v>
                </c:pt>
                <c:pt idx="66">
                  <c:v>39185</c:v>
                </c:pt>
                <c:pt idx="67">
                  <c:v>39192</c:v>
                </c:pt>
                <c:pt idx="68">
                  <c:v>39199</c:v>
                </c:pt>
                <c:pt idx="69">
                  <c:v>39206</c:v>
                </c:pt>
                <c:pt idx="70">
                  <c:v>39213</c:v>
                </c:pt>
                <c:pt idx="71">
                  <c:v>39220</c:v>
                </c:pt>
                <c:pt idx="72">
                  <c:v>39227</c:v>
                </c:pt>
                <c:pt idx="73">
                  <c:v>39234</c:v>
                </c:pt>
                <c:pt idx="74">
                  <c:v>39241</c:v>
                </c:pt>
                <c:pt idx="75">
                  <c:v>39248</c:v>
                </c:pt>
                <c:pt idx="76">
                  <c:v>39255</c:v>
                </c:pt>
                <c:pt idx="77">
                  <c:v>39262</c:v>
                </c:pt>
                <c:pt idx="78">
                  <c:v>39269</c:v>
                </c:pt>
                <c:pt idx="79">
                  <c:v>39276</c:v>
                </c:pt>
                <c:pt idx="80">
                  <c:v>39283</c:v>
                </c:pt>
                <c:pt idx="81">
                  <c:v>39290</c:v>
                </c:pt>
                <c:pt idx="82">
                  <c:v>39297</c:v>
                </c:pt>
                <c:pt idx="83">
                  <c:v>39304</c:v>
                </c:pt>
                <c:pt idx="84">
                  <c:v>39311</c:v>
                </c:pt>
                <c:pt idx="85">
                  <c:v>39318</c:v>
                </c:pt>
                <c:pt idx="86">
                  <c:v>39325</c:v>
                </c:pt>
                <c:pt idx="87">
                  <c:v>39332</c:v>
                </c:pt>
                <c:pt idx="88">
                  <c:v>39339</c:v>
                </c:pt>
                <c:pt idx="89">
                  <c:v>39346</c:v>
                </c:pt>
                <c:pt idx="90">
                  <c:v>39353</c:v>
                </c:pt>
                <c:pt idx="91">
                  <c:v>39360</c:v>
                </c:pt>
                <c:pt idx="92">
                  <c:v>39367</c:v>
                </c:pt>
                <c:pt idx="93">
                  <c:v>39374</c:v>
                </c:pt>
                <c:pt idx="94">
                  <c:v>39381</c:v>
                </c:pt>
                <c:pt idx="95">
                  <c:v>39388</c:v>
                </c:pt>
                <c:pt idx="96">
                  <c:v>39395</c:v>
                </c:pt>
                <c:pt idx="97">
                  <c:v>39402</c:v>
                </c:pt>
                <c:pt idx="98">
                  <c:v>39409</c:v>
                </c:pt>
                <c:pt idx="99">
                  <c:v>39416</c:v>
                </c:pt>
                <c:pt idx="100">
                  <c:v>39423</c:v>
                </c:pt>
                <c:pt idx="101">
                  <c:v>39430</c:v>
                </c:pt>
                <c:pt idx="102">
                  <c:v>39437</c:v>
                </c:pt>
                <c:pt idx="103">
                  <c:v>39444</c:v>
                </c:pt>
                <c:pt idx="104">
                  <c:v>39451</c:v>
                </c:pt>
                <c:pt idx="105">
                  <c:v>39458</c:v>
                </c:pt>
                <c:pt idx="106">
                  <c:v>39465</c:v>
                </c:pt>
                <c:pt idx="107">
                  <c:v>39472</c:v>
                </c:pt>
                <c:pt idx="108">
                  <c:v>39479</c:v>
                </c:pt>
                <c:pt idx="109">
                  <c:v>39486</c:v>
                </c:pt>
                <c:pt idx="110">
                  <c:v>39493</c:v>
                </c:pt>
                <c:pt idx="111">
                  <c:v>39500</c:v>
                </c:pt>
                <c:pt idx="112">
                  <c:v>39507</c:v>
                </c:pt>
                <c:pt idx="113">
                  <c:v>39514</c:v>
                </c:pt>
                <c:pt idx="114">
                  <c:v>39521</c:v>
                </c:pt>
                <c:pt idx="115">
                  <c:v>39528</c:v>
                </c:pt>
                <c:pt idx="116">
                  <c:v>39535</c:v>
                </c:pt>
                <c:pt idx="117">
                  <c:v>39542</c:v>
                </c:pt>
                <c:pt idx="118">
                  <c:v>39549</c:v>
                </c:pt>
                <c:pt idx="119">
                  <c:v>39556</c:v>
                </c:pt>
                <c:pt idx="120">
                  <c:v>39563</c:v>
                </c:pt>
                <c:pt idx="121">
                  <c:v>39570</c:v>
                </c:pt>
                <c:pt idx="122">
                  <c:v>39577</c:v>
                </c:pt>
                <c:pt idx="123">
                  <c:v>39584</c:v>
                </c:pt>
                <c:pt idx="124">
                  <c:v>39591</c:v>
                </c:pt>
                <c:pt idx="125">
                  <c:v>39598</c:v>
                </c:pt>
                <c:pt idx="126">
                  <c:v>39605</c:v>
                </c:pt>
                <c:pt idx="127">
                  <c:v>39612</c:v>
                </c:pt>
                <c:pt idx="128">
                  <c:v>39619</c:v>
                </c:pt>
                <c:pt idx="129">
                  <c:v>39626</c:v>
                </c:pt>
                <c:pt idx="130">
                  <c:v>39633</c:v>
                </c:pt>
                <c:pt idx="131">
                  <c:v>39640</c:v>
                </c:pt>
                <c:pt idx="132">
                  <c:v>39647</c:v>
                </c:pt>
                <c:pt idx="133">
                  <c:v>39654</c:v>
                </c:pt>
                <c:pt idx="134">
                  <c:v>39661</c:v>
                </c:pt>
                <c:pt idx="135">
                  <c:v>39668</c:v>
                </c:pt>
                <c:pt idx="136">
                  <c:v>39675</c:v>
                </c:pt>
                <c:pt idx="137">
                  <c:v>39682</c:v>
                </c:pt>
                <c:pt idx="138">
                  <c:v>39689</c:v>
                </c:pt>
                <c:pt idx="139">
                  <c:v>39696</c:v>
                </c:pt>
                <c:pt idx="140">
                  <c:v>39703</c:v>
                </c:pt>
                <c:pt idx="141">
                  <c:v>39710</c:v>
                </c:pt>
                <c:pt idx="142">
                  <c:v>39717</c:v>
                </c:pt>
                <c:pt idx="143">
                  <c:v>39724</c:v>
                </c:pt>
                <c:pt idx="144">
                  <c:v>39731</c:v>
                </c:pt>
                <c:pt idx="145">
                  <c:v>39738</c:v>
                </c:pt>
                <c:pt idx="146">
                  <c:v>39745</c:v>
                </c:pt>
                <c:pt idx="147">
                  <c:v>39752</c:v>
                </c:pt>
                <c:pt idx="148">
                  <c:v>39759</c:v>
                </c:pt>
                <c:pt idx="149">
                  <c:v>39766</c:v>
                </c:pt>
                <c:pt idx="150">
                  <c:v>39773</c:v>
                </c:pt>
                <c:pt idx="151">
                  <c:v>39780</c:v>
                </c:pt>
                <c:pt idx="152">
                  <c:v>39787</c:v>
                </c:pt>
                <c:pt idx="153">
                  <c:v>39794</c:v>
                </c:pt>
                <c:pt idx="154">
                  <c:v>39801</c:v>
                </c:pt>
                <c:pt idx="155">
                  <c:v>39808</c:v>
                </c:pt>
                <c:pt idx="156">
                  <c:v>39815</c:v>
                </c:pt>
                <c:pt idx="157">
                  <c:v>39822</c:v>
                </c:pt>
                <c:pt idx="158">
                  <c:v>39829</c:v>
                </c:pt>
                <c:pt idx="159">
                  <c:v>39836</c:v>
                </c:pt>
                <c:pt idx="160">
                  <c:v>39843</c:v>
                </c:pt>
                <c:pt idx="161">
                  <c:v>39850</c:v>
                </c:pt>
                <c:pt idx="162">
                  <c:v>39857</c:v>
                </c:pt>
                <c:pt idx="163">
                  <c:v>39864</c:v>
                </c:pt>
                <c:pt idx="164">
                  <c:v>39871</c:v>
                </c:pt>
                <c:pt idx="165">
                  <c:v>39878</c:v>
                </c:pt>
                <c:pt idx="166">
                  <c:v>39885</c:v>
                </c:pt>
                <c:pt idx="167">
                  <c:v>39892</c:v>
                </c:pt>
                <c:pt idx="168">
                  <c:v>39899</c:v>
                </c:pt>
                <c:pt idx="169">
                  <c:v>39906</c:v>
                </c:pt>
                <c:pt idx="170">
                  <c:v>39913</c:v>
                </c:pt>
                <c:pt idx="171">
                  <c:v>39920</c:v>
                </c:pt>
                <c:pt idx="172">
                  <c:v>39927</c:v>
                </c:pt>
                <c:pt idx="173">
                  <c:v>39934</c:v>
                </c:pt>
                <c:pt idx="174">
                  <c:v>39941</c:v>
                </c:pt>
                <c:pt idx="175">
                  <c:v>39948</c:v>
                </c:pt>
                <c:pt idx="176">
                  <c:v>39955</c:v>
                </c:pt>
                <c:pt idx="177">
                  <c:v>39962</c:v>
                </c:pt>
                <c:pt idx="178">
                  <c:v>39969</c:v>
                </c:pt>
                <c:pt idx="179">
                  <c:v>39976</c:v>
                </c:pt>
                <c:pt idx="180">
                  <c:v>39983</c:v>
                </c:pt>
                <c:pt idx="181">
                  <c:v>39990</c:v>
                </c:pt>
                <c:pt idx="182">
                  <c:v>39997</c:v>
                </c:pt>
                <c:pt idx="183">
                  <c:v>40004</c:v>
                </c:pt>
                <c:pt idx="184">
                  <c:v>40011</c:v>
                </c:pt>
                <c:pt idx="185">
                  <c:v>40018</c:v>
                </c:pt>
                <c:pt idx="186">
                  <c:v>40025</c:v>
                </c:pt>
                <c:pt idx="187">
                  <c:v>40032</c:v>
                </c:pt>
                <c:pt idx="188">
                  <c:v>40039</c:v>
                </c:pt>
                <c:pt idx="189">
                  <c:v>40046</c:v>
                </c:pt>
                <c:pt idx="190">
                  <c:v>40053</c:v>
                </c:pt>
                <c:pt idx="191">
                  <c:v>40060</c:v>
                </c:pt>
                <c:pt idx="192">
                  <c:v>40067</c:v>
                </c:pt>
                <c:pt idx="193">
                  <c:v>40074</c:v>
                </c:pt>
                <c:pt idx="194">
                  <c:v>40081</c:v>
                </c:pt>
                <c:pt idx="195">
                  <c:v>40088</c:v>
                </c:pt>
                <c:pt idx="196">
                  <c:v>40095</c:v>
                </c:pt>
                <c:pt idx="197">
                  <c:v>40102</c:v>
                </c:pt>
                <c:pt idx="198">
                  <c:v>40109</c:v>
                </c:pt>
                <c:pt idx="199">
                  <c:v>40116</c:v>
                </c:pt>
                <c:pt idx="200">
                  <c:v>40123</c:v>
                </c:pt>
                <c:pt idx="201">
                  <c:v>40130</c:v>
                </c:pt>
                <c:pt idx="202">
                  <c:v>40137</c:v>
                </c:pt>
                <c:pt idx="203">
                  <c:v>40144</c:v>
                </c:pt>
                <c:pt idx="204">
                  <c:v>40151</c:v>
                </c:pt>
                <c:pt idx="205">
                  <c:v>40158</c:v>
                </c:pt>
                <c:pt idx="206">
                  <c:v>40165</c:v>
                </c:pt>
                <c:pt idx="207">
                  <c:v>40172</c:v>
                </c:pt>
                <c:pt idx="208">
                  <c:v>40179</c:v>
                </c:pt>
                <c:pt idx="209">
                  <c:v>40186</c:v>
                </c:pt>
                <c:pt idx="210">
                  <c:v>40193</c:v>
                </c:pt>
                <c:pt idx="211">
                  <c:v>40200</c:v>
                </c:pt>
                <c:pt idx="212">
                  <c:v>40207</c:v>
                </c:pt>
                <c:pt idx="213">
                  <c:v>40214</c:v>
                </c:pt>
                <c:pt idx="214">
                  <c:v>40221</c:v>
                </c:pt>
                <c:pt idx="215">
                  <c:v>40228</c:v>
                </c:pt>
                <c:pt idx="216">
                  <c:v>40235</c:v>
                </c:pt>
                <c:pt idx="217">
                  <c:v>40242</c:v>
                </c:pt>
                <c:pt idx="218">
                  <c:v>40249</c:v>
                </c:pt>
                <c:pt idx="219">
                  <c:v>40256</c:v>
                </c:pt>
                <c:pt idx="220">
                  <c:v>40263</c:v>
                </c:pt>
                <c:pt idx="221">
                  <c:v>40270</c:v>
                </c:pt>
                <c:pt idx="222">
                  <c:v>40277</c:v>
                </c:pt>
                <c:pt idx="223">
                  <c:v>40284</c:v>
                </c:pt>
                <c:pt idx="224">
                  <c:v>40291</c:v>
                </c:pt>
                <c:pt idx="225">
                  <c:v>40298</c:v>
                </c:pt>
                <c:pt idx="226">
                  <c:v>40305</c:v>
                </c:pt>
                <c:pt idx="227">
                  <c:v>40312</c:v>
                </c:pt>
                <c:pt idx="228">
                  <c:v>40319</c:v>
                </c:pt>
                <c:pt idx="229">
                  <c:v>40326</c:v>
                </c:pt>
                <c:pt idx="230">
                  <c:v>40333</c:v>
                </c:pt>
                <c:pt idx="231">
                  <c:v>40340</c:v>
                </c:pt>
                <c:pt idx="232">
                  <c:v>40347</c:v>
                </c:pt>
                <c:pt idx="233">
                  <c:v>40354</c:v>
                </c:pt>
                <c:pt idx="234">
                  <c:v>40361</c:v>
                </c:pt>
                <c:pt idx="235">
                  <c:v>40368</c:v>
                </c:pt>
                <c:pt idx="236">
                  <c:v>40375</c:v>
                </c:pt>
                <c:pt idx="237">
                  <c:v>40382</c:v>
                </c:pt>
                <c:pt idx="238">
                  <c:v>40389</c:v>
                </c:pt>
                <c:pt idx="239">
                  <c:v>40396</c:v>
                </c:pt>
                <c:pt idx="240">
                  <c:v>40403</c:v>
                </c:pt>
                <c:pt idx="241">
                  <c:v>40410</c:v>
                </c:pt>
                <c:pt idx="242">
                  <c:v>40417</c:v>
                </c:pt>
                <c:pt idx="243">
                  <c:v>40424</c:v>
                </c:pt>
                <c:pt idx="244">
                  <c:v>40431</c:v>
                </c:pt>
                <c:pt idx="245">
                  <c:v>40438</c:v>
                </c:pt>
                <c:pt idx="246">
                  <c:v>40445</c:v>
                </c:pt>
                <c:pt idx="247">
                  <c:v>40452</c:v>
                </c:pt>
                <c:pt idx="248">
                  <c:v>40459</c:v>
                </c:pt>
                <c:pt idx="249">
                  <c:v>40466</c:v>
                </c:pt>
                <c:pt idx="250">
                  <c:v>40473</c:v>
                </c:pt>
                <c:pt idx="251">
                  <c:v>40480</c:v>
                </c:pt>
                <c:pt idx="252">
                  <c:v>40487</c:v>
                </c:pt>
                <c:pt idx="253">
                  <c:v>40494</c:v>
                </c:pt>
                <c:pt idx="254">
                  <c:v>40501</c:v>
                </c:pt>
                <c:pt idx="255">
                  <c:v>40508</c:v>
                </c:pt>
                <c:pt idx="256">
                  <c:v>40515</c:v>
                </c:pt>
                <c:pt idx="257">
                  <c:v>40522</c:v>
                </c:pt>
                <c:pt idx="258">
                  <c:v>40529</c:v>
                </c:pt>
                <c:pt idx="259">
                  <c:v>40536</c:v>
                </c:pt>
                <c:pt idx="260">
                  <c:v>40543</c:v>
                </c:pt>
                <c:pt idx="261">
                  <c:v>40550</c:v>
                </c:pt>
                <c:pt idx="262">
                  <c:v>40557</c:v>
                </c:pt>
                <c:pt idx="263">
                  <c:v>40564</c:v>
                </c:pt>
                <c:pt idx="264">
                  <c:v>40571</c:v>
                </c:pt>
                <c:pt idx="265">
                  <c:v>40578</c:v>
                </c:pt>
                <c:pt idx="266">
                  <c:v>40585</c:v>
                </c:pt>
                <c:pt idx="267">
                  <c:v>40592</c:v>
                </c:pt>
                <c:pt idx="268">
                  <c:v>40599</c:v>
                </c:pt>
                <c:pt idx="269">
                  <c:v>40606</c:v>
                </c:pt>
                <c:pt idx="270">
                  <c:v>40613</c:v>
                </c:pt>
                <c:pt idx="271">
                  <c:v>40620</c:v>
                </c:pt>
                <c:pt idx="272">
                  <c:v>40627</c:v>
                </c:pt>
                <c:pt idx="273">
                  <c:v>40634</c:v>
                </c:pt>
                <c:pt idx="274">
                  <c:v>40641</c:v>
                </c:pt>
                <c:pt idx="275">
                  <c:v>40648</c:v>
                </c:pt>
                <c:pt idx="276">
                  <c:v>40655</c:v>
                </c:pt>
                <c:pt idx="277">
                  <c:v>40662</c:v>
                </c:pt>
              </c:numCache>
            </c:numRef>
          </c:cat>
          <c:val>
            <c:numRef>
              <c:f>Sheet1!$BH$56:$BH$333</c:f>
              <c:numCache>
                <c:formatCode>General</c:formatCode>
                <c:ptCount val="278"/>
                <c:pt idx="0">
                  <c:v>62.720000000000013</c:v>
                </c:pt>
                <c:pt idx="1">
                  <c:v>62.260000000000012</c:v>
                </c:pt>
                <c:pt idx="2">
                  <c:v>66.430000000000007</c:v>
                </c:pt>
                <c:pt idx="3">
                  <c:v>66.239999999999995</c:v>
                </c:pt>
                <c:pt idx="4">
                  <c:v>63.39</c:v>
                </c:pt>
                <c:pt idx="5">
                  <c:v>59.64</c:v>
                </c:pt>
                <c:pt idx="6">
                  <c:v>59.89</c:v>
                </c:pt>
                <c:pt idx="7">
                  <c:v>62.6</c:v>
                </c:pt>
                <c:pt idx="8">
                  <c:v>64.179999999999978</c:v>
                </c:pt>
                <c:pt idx="9">
                  <c:v>60.83</c:v>
                </c:pt>
                <c:pt idx="10">
                  <c:v>63.260000000000012</c:v>
                </c:pt>
                <c:pt idx="11">
                  <c:v>63.51</c:v>
                </c:pt>
                <c:pt idx="12">
                  <c:v>65.910000000000025</c:v>
                </c:pt>
                <c:pt idx="13">
                  <c:v>67.290000000000006</c:v>
                </c:pt>
                <c:pt idx="14">
                  <c:v>70.569999999999993</c:v>
                </c:pt>
                <c:pt idx="15">
                  <c:v>74.569999999999993</c:v>
                </c:pt>
                <c:pt idx="16">
                  <c:v>72.02</c:v>
                </c:pt>
                <c:pt idx="17">
                  <c:v>70.95</c:v>
                </c:pt>
                <c:pt idx="18">
                  <c:v>72.319999999999993</c:v>
                </c:pt>
                <c:pt idx="19">
                  <c:v>68.679999999999978</c:v>
                </c:pt>
                <c:pt idx="20">
                  <c:v>70.59</c:v>
                </c:pt>
                <c:pt idx="21">
                  <c:v>71.03</c:v>
                </c:pt>
                <c:pt idx="22">
                  <c:v>70.48</c:v>
                </c:pt>
                <c:pt idx="23">
                  <c:v>68.8</c:v>
                </c:pt>
                <c:pt idx="24">
                  <c:v>69.930000000000007</c:v>
                </c:pt>
                <c:pt idx="25">
                  <c:v>73.510000000000005</c:v>
                </c:pt>
                <c:pt idx="26">
                  <c:v>73.510000000000005</c:v>
                </c:pt>
                <c:pt idx="27">
                  <c:v>77.27</c:v>
                </c:pt>
                <c:pt idx="28">
                  <c:v>73.75</c:v>
                </c:pt>
                <c:pt idx="29">
                  <c:v>73.39</c:v>
                </c:pt>
                <c:pt idx="30">
                  <c:v>76.169999999999987</c:v>
                </c:pt>
                <c:pt idx="31">
                  <c:v>75.63</c:v>
                </c:pt>
                <c:pt idx="32">
                  <c:v>72.3</c:v>
                </c:pt>
                <c:pt idx="33">
                  <c:v>72.7</c:v>
                </c:pt>
                <c:pt idx="34">
                  <c:v>69.149999999999991</c:v>
                </c:pt>
                <c:pt idx="35">
                  <c:v>65.33</c:v>
                </c:pt>
                <c:pt idx="36">
                  <c:v>63.33</c:v>
                </c:pt>
                <c:pt idx="37">
                  <c:v>60.41</c:v>
                </c:pt>
                <c:pt idx="38">
                  <c:v>62.48</c:v>
                </c:pt>
                <c:pt idx="39">
                  <c:v>59.83</c:v>
                </c:pt>
                <c:pt idx="40">
                  <c:v>59.52</c:v>
                </c:pt>
                <c:pt idx="41">
                  <c:v>59.68</c:v>
                </c:pt>
                <c:pt idx="42">
                  <c:v>61.08</c:v>
                </c:pt>
                <c:pt idx="43">
                  <c:v>59.15</c:v>
                </c:pt>
                <c:pt idx="44">
                  <c:v>59.71</c:v>
                </c:pt>
                <c:pt idx="45">
                  <c:v>58.99</c:v>
                </c:pt>
                <c:pt idx="46">
                  <c:v>60.03</c:v>
                </c:pt>
                <c:pt idx="47">
                  <c:v>64.61999999999999</c:v>
                </c:pt>
                <c:pt idx="48">
                  <c:v>62.2</c:v>
                </c:pt>
                <c:pt idx="49">
                  <c:v>63.49</c:v>
                </c:pt>
                <c:pt idx="50">
                  <c:v>62.42</c:v>
                </c:pt>
                <c:pt idx="51">
                  <c:v>60.86</c:v>
                </c:pt>
                <c:pt idx="52">
                  <c:v>55.64</c:v>
                </c:pt>
                <c:pt idx="53">
                  <c:v>52.95</c:v>
                </c:pt>
                <c:pt idx="54">
                  <c:v>53.44</c:v>
                </c:pt>
                <c:pt idx="55">
                  <c:v>55.290000000000013</c:v>
                </c:pt>
                <c:pt idx="56">
                  <c:v>58.41</c:v>
                </c:pt>
                <c:pt idx="57">
                  <c:v>59.01</c:v>
                </c:pt>
                <c:pt idx="58">
                  <c:v>58.95</c:v>
                </c:pt>
                <c:pt idx="59">
                  <c:v>60.88</c:v>
                </c:pt>
                <c:pt idx="60">
                  <c:v>62.08</c:v>
                </c:pt>
                <c:pt idx="61">
                  <c:v>61.13</c:v>
                </c:pt>
                <c:pt idx="62">
                  <c:v>60.3</c:v>
                </c:pt>
                <c:pt idx="63">
                  <c:v>63.18</c:v>
                </c:pt>
                <c:pt idx="64">
                  <c:v>68.099999999999994</c:v>
                </c:pt>
                <c:pt idx="65">
                  <c:v>68.239999999999995</c:v>
                </c:pt>
                <c:pt idx="66">
                  <c:v>68.97</c:v>
                </c:pt>
                <c:pt idx="67">
                  <c:v>66.489999999999995</c:v>
                </c:pt>
                <c:pt idx="68">
                  <c:v>68.410000000000025</c:v>
                </c:pt>
                <c:pt idx="69">
                  <c:v>65.31</c:v>
                </c:pt>
                <c:pt idx="70">
                  <c:v>66.83</c:v>
                </c:pt>
                <c:pt idx="71">
                  <c:v>69.42</c:v>
                </c:pt>
                <c:pt idx="72">
                  <c:v>70.69</c:v>
                </c:pt>
                <c:pt idx="73">
                  <c:v>69.069999999999993</c:v>
                </c:pt>
                <c:pt idx="74">
                  <c:v>68.599999999999994</c:v>
                </c:pt>
                <c:pt idx="75">
                  <c:v>71.47</c:v>
                </c:pt>
                <c:pt idx="76">
                  <c:v>71.179999999999978</c:v>
                </c:pt>
                <c:pt idx="77">
                  <c:v>71.410000000000025</c:v>
                </c:pt>
                <c:pt idx="78">
                  <c:v>75.61999999999999</c:v>
                </c:pt>
                <c:pt idx="79">
                  <c:v>77.569999999999993</c:v>
                </c:pt>
                <c:pt idx="80">
                  <c:v>77.64</c:v>
                </c:pt>
                <c:pt idx="81">
                  <c:v>76.260000000000005</c:v>
                </c:pt>
                <c:pt idx="82">
                  <c:v>74.75</c:v>
                </c:pt>
                <c:pt idx="83">
                  <c:v>70.39</c:v>
                </c:pt>
                <c:pt idx="84">
                  <c:v>70.440000000000026</c:v>
                </c:pt>
                <c:pt idx="85">
                  <c:v>70.61999999999999</c:v>
                </c:pt>
                <c:pt idx="86">
                  <c:v>72.69</c:v>
                </c:pt>
                <c:pt idx="87">
                  <c:v>75.069999999999993</c:v>
                </c:pt>
                <c:pt idx="88">
                  <c:v>76.22</c:v>
                </c:pt>
                <c:pt idx="89">
                  <c:v>79.3</c:v>
                </c:pt>
                <c:pt idx="90">
                  <c:v>79.169999999999987</c:v>
                </c:pt>
                <c:pt idx="91">
                  <c:v>78.900000000000006</c:v>
                </c:pt>
                <c:pt idx="92">
                  <c:v>80.55</c:v>
                </c:pt>
                <c:pt idx="93">
                  <c:v>83.79</c:v>
                </c:pt>
                <c:pt idx="94">
                  <c:v>88.69</c:v>
                </c:pt>
                <c:pt idx="95">
                  <c:v>92.08</c:v>
                </c:pt>
                <c:pt idx="96">
                  <c:v>93.179999999999978</c:v>
                </c:pt>
                <c:pt idx="97">
                  <c:v>91.61999999999999</c:v>
                </c:pt>
                <c:pt idx="98">
                  <c:v>95.76</c:v>
                </c:pt>
                <c:pt idx="99">
                  <c:v>88.26</c:v>
                </c:pt>
                <c:pt idx="100">
                  <c:v>88.64</c:v>
                </c:pt>
                <c:pt idx="101">
                  <c:v>92.669999999999987</c:v>
                </c:pt>
                <c:pt idx="102">
                  <c:v>92.460000000000022</c:v>
                </c:pt>
                <c:pt idx="103">
                  <c:v>93.88</c:v>
                </c:pt>
                <c:pt idx="104">
                  <c:v>96.79</c:v>
                </c:pt>
                <c:pt idx="105">
                  <c:v>91.07</c:v>
                </c:pt>
                <c:pt idx="106">
                  <c:v>89.23</c:v>
                </c:pt>
                <c:pt idx="107">
                  <c:v>90.9</c:v>
                </c:pt>
                <c:pt idx="108">
                  <c:v>89.440000000000026</c:v>
                </c:pt>
                <c:pt idx="109">
                  <c:v>91.940000000000026</c:v>
                </c:pt>
                <c:pt idx="110">
                  <c:v>94.63</c:v>
                </c:pt>
                <c:pt idx="111">
                  <c:v>97.01</c:v>
                </c:pt>
                <c:pt idx="112">
                  <c:v>100.1</c:v>
                </c:pt>
                <c:pt idx="113">
                  <c:v>102.38</c:v>
                </c:pt>
                <c:pt idx="114">
                  <c:v>107.55</c:v>
                </c:pt>
                <c:pt idx="115">
                  <c:v>100.38</c:v>
                </c:pt>
                <c:pt idx="116">
                  <c:v>103.77</c:v>
                </c:pt>
                <c:pt idx="117">
                  <c:v>104.9</c:v>
                </c:pt>
                <c:pt idx="118">
                  <c:v>108.75</c:v>
                </c:pt>
                <c:pt idx="119">
                  <c:v>113.92</c:v>
                </c:pt>
                <c:pt idx="120">
                  <c:v>116.34</c:v>
                </c:pt>
                <c:pt idx="121">
                  <c:v>114.56</c:v>
                </c:pt>
                <c:pt idx="122">
                  <c:v>125.4</c:v>
                </c:pt>
                <c:pt idx="123">
                  <c:v>124.99000000000002</c:v>
                </c:pt>
                <c:pt idx="124">
                  <c:v>131.57</c:v>
                </c:pt>
                <c:pt idx="125">
                  <c:v>127.78</c:v>
                </c:pt>
                <c:pt idx="126">
                  <c:v>137.69</c:v>
                </c:pt>
                <c:pt idx="127">
                  <c:v>134.25</c:v>
                </c:pt>
                <c:pt idx="128">
                  <c:v>134.86000000000001</c:v>
                </c:pt>
                <c:pt idx="129">
                  <c:v>140.31</c:v>
                </c:pt>
                <c:pt idx="130">
                  <c:v>144.41999999999999</c:v>
                </c:pt>
                <c:pt idx="131">
                  <c:v>144.49</c:v>
                </c:pt>
                <c:pt idx="132">
                  <c:v>130.19</c:v>
                </c:pt>
                <c:pt idx="133">
                  <c:v>124.52</c:v>
                </c:pt>
                <c:pt idx="134">
                  <c:v>124.17999999999998</c:v>
                </c:pt>
                <c:pt idx="135">
                  <c:v>113.33</c:v>
                </c:pt>
                <c:pt idx="136">
                  <c:v>112.55</c:v>
                </c:pt>
                <c:pt idx="137">
                  <c:v>113.92</c:v>
                </c:pt>
                <c:pt idx="138">
                  <c:v>114.05</c:v>
                </c:pt>
                <c:pt idx="139">
                  <c:v>104.09</c:v>
                </c:pt>
                <c:pt idx="140">
                  <c:v>97.58</c:v>
                </c:pt>
                <c:pt idx="141">
                  <c:v>99.61</c:v>
                </c:pt>
                <c:pt idx="142">
                  <c:v>103.54</c:v>
                </c:pt>
                <c:pt idx="143">
                  <c:v>90.25</c:v>
                </c:pt>
                <c:pt idx="144">
                  <c:v>74.09</c:v>
                </c:pt>
                <c:pt idx="145">
                  <c:v>69.599999999999994</c:v>
                </c:pt>
                <c:pt idx="146">
                  <c:v>62.05</c:v>
                </c:pt>
                <c:pt idx="147">
                  <c:v>65.319999999999993</c:v>
                </c:pt>
                <c:pt idx="148">
                  <c:v>57.35</c:v>
                </c:pt>
                <c:pt idx="149">
                  <c:v>54.24</c:v>
                </c:pt>
                <c:pt idx="150">
                  <c:v>49.190000000000012</c:v>
                </c:pt>
                <c:pt idx="151">
                  <c:v>53.49</c:v>
                </c:pt>
                <c:pt idx="152">
                  <c:v>39.74</c:v>
                </c:pt>
                <c:pt idx="153">
                  <c:v>46.41</c:v>
                </c:pt>
                <c:pt idx="154">
                  <c:v>44</c:v>
                </c:pt>
                <c:pt idx="155">
                  <c:v>38.370000000000005</c:v>
                </c:pt>
                <c:pt idx="156">
                  <c:v>46.91</c:v>
                </c:pt>
                <c:pt idx="157">
                  <c:v>44.42</c:v>
                </c:pt>
                <c:pt idx="158">
                  <c:v>46.57</c:v>
                </c:pt>
                <c:pt idx="159">
                  <c:v>48.37</c:v>
                </c:pt>
                <c:pt idx="160">
                  <c:v>45.88</c:v>
                </c:pt>
                <c:pt idx="161">
                  <c:v>46.21</c:v>
                </c:pt>
                <c:pt idx="162">
                  <c:v>44.81</c:v>
                </c:pt>
                <c:pt idx="163">
                  <c:v>41.89</c:v>
                </c:pt>
                <c:pt idx="164">
                  <c:v>46.35</c:v>
                </c:pt>
                <c:pt idx="165">
                  <c:v>44.85</c:v>
                </c:pt>
                <c:pt idx="166">
                  <c:v>44.93</c:v>
                </c:pt>
                <c:pt idx="167">
                  <c:v>51.220000000000013</c:v>
                </c:pt>
                <c:pt idx="168">
                  <c:v>51.98</c:v>
                </c:pt>
                <c:pt idx="169">
                  <c:v>53.47</c:v>
                </c:pt>
                <c:pt idx="170">
                  <c:v>54.06</c:v>
                </c:pt>
                <c:pt idx="171">
                  <c:v>53.35</c:v>
                </c:pt>
                <c:pt idx="172">
                  <c:v>51.67</c:v>
                </c:pt>
                <c:pt idx="173">
                  <c:v>52.85</c:v>
                </c:pt>
                <c:pt idx="174">
                  <c:v>58.14</c:v>
                </c:pt>
                <c:pt idx="175">
                  <c:v>55.98</c:v>
                </c:pt>
                <c:pt idx="176">
                  <c:v>60.78</c:v>
                </c:pt>
                <c:pt idx="177">
                  <c:v>65.52</c:v>
                </c:pt>
                <c:pt idx="178">
                  <c:v>68.34</c:v>
                </c:pt>
                <c:pt idx="179">
                  <c:v>70.92</c:v>
                </c:pt>
                <c:pt idx="180">
                  <c:v>69.19</c:v>
                </c:pt>
                <c:pt idx="181">
                  <c:v>68.92</c:v>
                </c:pt>
                <c:pt idx="182">
                  <c:v>65.61</c:v>
                </c:pt>
                <c:pt idx="183">
                  <c:v>60.52</c:v>
                </c:pt>
                <c:pt idx="184">
                  <c:v>65.38</c:v>
                </c:pt>
                <c:pt idx="185">
                  <c:v>70.319999999999993</c:v>
                </c:pt>
                <c:pt idx="186">
                  <c:v>71.7</c:v>
                </c:pt>
                <c:pt idx="187">
                  <c:v>73.59</c:v>
                </c:pt>
                <c:pt idx="188">
                  <c:v>72.410000000000025</c:v>
                </c:pt>
                <c:pt idx="189">
                  <c:v>74.19</c:v>
                </c:pt>
                <c:pt idx="190">
                  <c:v>72.790000000000006</c:v>
                </c:pt>
                <c:pt idx="191">
                  <c:v>66.819999999999993</c:v>
                </c:pt>
                <c:pt idx="192">
                  <c:v>67.69</c:v>
                </c:pt>
                <c:pt idx="193">
                  <c:v>71.319999999999993</c:v>
                </c:pt>
                <c:pt idx="194">
                  <c:v>65.11</c:v>
                </c:pt>
                <c:pt idx="195">
                  <c:v>68.069999999999993</c:v>
                </c:pt>
                <c:pt idx="196">
                  <c:v>70</c:v>
                </c:pt>
                <c:pt idx="197">
                  <c:v>76.989999999999995</c:v>
                </c:pt>
                <c:pt idx="198">
                  <c:v>78.92</c:v>
                </c:pt>
                <c:pt idx="199">
                  <c:v>75.2</c:v>
                </c:pt>
                <c:pt idx="200">
                  <c:v>75.86999999999999</c:v>
                </c:pt>
                <c:pt idx="201">
                  <c:v>75.55</c:v>
                </c:pt>
                <c:pt idx="202">
                  <c:v>77.2</c:v>
                </c:pt>
                <c:pt idx="203">
                  <c:v>77.179999999999978</c:v>
                </c:pt>
                <c:pt idx="204">
                  <c:v>77.52</c:v>
                </c:pt>
                <c:pt idx="205">
                  <c:v>71.88</c:v>
                </c:pt>
                <c:pt idx="206">
                  <c:v>73.75</c:v>
                </c:pt>
                <c:pt idx="207">
                  <c:v>76.31</c:v>
                </c:pt>
                <c:pt idx="208">
                  <c:v>77.930000000000007</c:v>
                </c:pt>
                <c:pt idx="209">
                  <c:v>81.36999999999999</c:v>
                </c:pt>
                <c:pt idx="210">
                  <c:v>77.11</c:v>
                </c:pt>
                <c:pt idx="211">
                  <c:v>72.83</c:v>
                </c:pt>
                <c:pt idx="212">
                  <c:v>71.459999999999994</c:v>
                </c:pt>
                <c:pt idx="213">
                  <c:v>69.59</c:v>
                </c:pt>
                <c:pt idx="214">
                  <c:v>72.900000000000006</c:v>
                </c:pt>
                <c:pt idx="215">
                  <c:v>78.19</c:v>
                </c:pt>
                <c:pt idx="216">
                  <c:v>77.59</c:v>
                </c:pt>
                <c:pt idx="217">
                  <c:v>79.89</c:v>
                </c:pt>
                <c:pt idx="218">
                  <c:v>79.39</c:v>
                </c:pt>
                <c:pt idx="219">
                  <c:v>79.88</c:v>
                </c:pt>
                <c:pt idx="220">
                  <c:v>79.290000000000006</c:v>
                </c:pt>
                <c:pt idx="221">
                  <c:v>84.01</c:v>
                </c:pt>
                <c:pt idx="222">
                  <c:v>84.83</c:v>
                </c:pt>
                <c:pt idx="223">
                  <c:v>85.990000000000023</c:v>
                </c:pt>
                <c:pt idx="224">
                  <c:v>87.25</c:v>
                </c:pt>
                <c:pt idx="225">
                  <c:v>87.440000000000026</c:v>
                </c:pt>
                <c:pt idx="226">
                  <c:v>78.27</c:v>
                </c:pt>
                <c:pt idx="227">
                  <c:v>77.179999999999978</c:v>
                </c:pt>
                <c:pt idx="228">
                  <c:v>71.679999999999978</c:v>
                </c:pt>
                <c:pt idx="229">
                  <c:v>74.02</c:v>
                </c:pt>
                <c:pt idx="230">
                  <c:v>72.09</c:v>
                </c:pt>
                <c:pt idx="231">
                  <c:v>74.349999999999994</c:v>
                </c:pt>
                <c:pt idx="232">
                  <c:v>78.22</c:v>
                </c:pt>
                <c:pt idx="233">
                  <c:v>78.11999999999999</c:v>
                </c:pt>
                <c:pt idx="234">
                  <c:v>71.649999999999991</c:v>
                </c:pt>
                <c:pt idx="235">
                  <c:v>75.42</c:v>
                </c:pt>
                <c:pt idx="236">
                  <c:v>75.36999999999999</c:v>
                </c:pt>
                <c:pt idx="237">
                  <c:v>77.45</c:v>
                </c:pt>
                <c:pt idx="238">
                  <c:v>78.179999999999978</c:v>
                </c:pt>
                <c:pt idx="239">
                  <c:v>80.16</c:v>
                </c:pt>
                <c:pt idx="240">
                  <c:v>75.11</c:v>
                </c:pt>
                <c:pt idx="241">
                  <c:v>74.260000000000005</c:v>
                </c:pt>
                <c:pt idx="242">
                  <c:v>76.649999999999991</c:v>
                </c:pt>
                <c:pt idx="243">
                  <c:v>76.669999999999987</c:v>
                </c:pt>
                <c:pt idx="244">
                  <c:v>78.16</c:v>
                </c:pt>
                <c:pt idx="245">
                  <c:v>78.209999999999994</c:v>
                </c:pt>
                <c:pt idx="246">
                  <c:v>78.86999999999999</c:v>
                </c:pt>
                <c:pt idx="247">
                  <c:v>83.75</c:v>
                </c:pt>
                <c:pt idx="248">
                  <c:v>84.03</c:v>
                </c:pt>
                <c:pt idx="249">
                  <c:v>82.45</c:v>
                </c:pt>
                <c:pt idx="250">
                  <c:v>82.960000000000022</c:v>
                </c:pt>
                <c:pt idx="251">
                  <c:v>83.149999999999991</c:v>
                </c:pt>
                <c:pt idx="252">
                  <c:v>88.11</c:v>
                </c:pt>
                <c:pt idx="253">
                  <c:v>86.34</c:v>
                </c:pt>
                <c:pt idx="254">
                  <c:v>84.34</c:v>
                </c:pt>
                <c:pt idx="255">
                  <c:v>85.58</c:v>
                </c:pt>
                <c:pt idx="256">
                  <c:v>91.42</c:v>
                </c:pt>
                <c:pt idx="257">
                  <c:v>90.48</c:v>
                </c:pt>
                <c:pt idx="258">
                  <c:v>91.669999999999987</c:v>
                </c:pt>
                <c:pt idx="259">
                  <c:v>93.77</c:v>
                </c:pt>
                <c:pt idx="260">
                  <c:v>94.75</c:v>
                </c:pt>
                <c:pt idx="261">
                  <c:v>93.33</c:v>
                </c:pt>
                <c:pt idx="262">
                  <c:v>98.679999999999978</c:v>
                </c:pt>
                <c:pt idx="263">
                  <c:v>97.6</c:v>
                </c:pt>
                <c:pt idx="264">
                  <c:v>99.42</c:v>
                </c:pt>
                <c:pt idx="265">
                  <c:v>99.83</c:v>
                </c:pt>
                <c:pt idx="266">
                  <c:v>101.43</c:v>
                </c:pt>
                <c:pt idx="267">
                  <c:v>102.52</c:v>
                </c:pt>
                <c:pt idx="268">
                  <c:v>112.14</c:v>
                </c:pt>
                <c:pt idx="269">
                  <c:v>115.97</c:v>
                </c:pt>
                <c:pt idx="270">
                  <c:v>113.84</c:v>
                </c:pt>
                <c:pt idx="271">
                  <c:v>113.93</c:v>
                </c:pt>
                <c:pt idx="272">
                  <c:v>115.59</c:v>
                </c:pt>
                <c:pt idx="273">
                  <c:v>118.7</c:v>
                </c:pt>
                <c:pt idx="274">
                  <c:v>126.64999999999999</c:v>
                </c:pt>
                <c:pt idx="275">
                  <c:v>123.45</c:v>
                </c:pt>
                <c:pt idx="276">
                  <c:v>123.99000000000002</c:v>
                </c:pt>
                <c:pt idx="277">
                  <c:v>125.89</c:v>
                </c:pt>
              </c:numCache>
            </c:numRef>
          </c:val>
        </c:ser>
        <c:marker val="1"/>
        <c:axId val="192622976"/>
        <c:axId val="192624512"/>
      </c:lineChart>
      <c:dateAx>
        <c:axId val="192622976"/>
        <c:scaling>
          <c:orientation val="minMax"/>
        </c:scaling>
        <c:axPos val="b"/>
        <c:minorGridlines/>
        <c:numFmt formatCode="[$-409]mmm\-yy;@" sourceLinked="0"/>
        <c:tickLblPos val="nextTo"/>
        <c:crossAx val="192624512"/>
        <c:crosses val="autoZero"/>
        <c:auto val="1"/>
        <c:lblOffset val="100"/>
        <c:majorUnit val="1"/>
        <c:majorTimeUnit val="years"/>
      </c:dateAx>
      <c:valAx>
        <c:axId val="192624512"/>
        <c:scaling>
          <c:orientation val="minMax"/>
          <c:max val="150"/>
          <c:min val="30"/>
        </c:scaling>
        <c:axPos val="l"/>
        <c:majorGridlines/>
        <c:numFmt formatCode="General" sourceLinked="1"/>
        <c:tickLblPos val="nextTo"/>
        <c:crossAx val="192622976"/>
        <c:crosses val="autoZero"/>
        <c:crossBetween val="between"/>
      </c:valAx>
      <c:spPr>
        <a:ln>
          <a:solidFill>
            <a:srgbClr val="000000"/>
          </a:solidFill>
        </a:ln>
      </c:spPr>
    </c:plotArea>
    <c:legend>
      <c:legendPos val="b"/>
      <c:layout/>
    </c:legend>
    <c:plotVisOnly val="1"/>
  </c:chart>
  <c:spPr>
    <a:ln>
      <a:solidFill>
        <a:schemeClr val="tx1"/>
      </a:solidFill>
    </a:ln>
  </c:sp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4350721420643732E-2"/>
          <c:y val="4.1904527559055126E-2"/>
          <c:w val="0.9045504994450605"/>
          <c:h val="0.82758967629046365"/>
        </c:manualLayout>
      </c:layout>
      <c:barChart>
        <c:barDir val="col"/>
        <c:grouping val="stacked"/>
        <c:ser>
          <c:idx val="0"/>
          <c:order val="0"/>
          <c:tx>
            <c:v>CORN</c:v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USA!$D$6:$BC$6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USA!$D$77:$BC$77</c:f>
              <c:numCache>
                <c:formatCode>_(* #,##0_);_(* \(#,##0\);_(* "-"??_);_(@_)</c:formatCode>
                <c:ptCount val="12"/>
                <c:pt idx="0">
                  <c:v>79.551000000000002</c:v>
                </c:pt>
                <c:pt idx="1">
                  <c:v>75.702000000000012</c:v>
                </c:pt>
                <c:pt idx="2">
                  <c:v>78.894000000000005</c:v>
                </c:pt>
                <c:pt idx="3">
                  <c:v>78.60299999999998</c:v>
                </c:pt>
                <c:pt idx="4">
                  <c:v>80.929000000000002</c:v>
                </c:pt>
                <c:pt idx="5">
                  <c:v>81.778999999999982</c:v>
                </c:pt>
                <c:pt idx="6">
                  <c:v>78.326999999999998</c:v>
                </c:pt>
                <c:pt idx="7">
                  <c:v>93.527000000000001</c:v>
                </c:pt>
                <c:pt idx="8">
                  <c:v>85.982000000000014</c:v>
                </c:pt>
                <c:pt idx="9">
                  <c:v>86.381999999999991</c:v>
                </c:pt>
                <c:pt idx="10">
                  <c:v>88.191999999999993</c:v>
                </c:pt>
                <c:pt idx="11">
                  <c:v>93.177999999999983</c:v>
                </c:pt>
              </c:numCache>
            </c:numRef>
          </c:val>
        </c:ser>
        <c:ser>
          <c:idx val="1"/>
          <c:order val="1"/>
          <c:tx>
            <c:v>SOYBEANS</c:v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USA!$D$78:$BC$78</c:f>
              <c:numCache>
                <c:formatCode>_(* #,##0_);_(* \(#,##0\);_(* "-"??_);_(@_)</c:formatCode>
                <c:ptCount val="12"/>
                <c:pt idx="0">
                  <c:v>74.266000000000005</c:v>
                </c:pt>
                <c:pt idx="1">
                  <c:v>74.074999999999989</c:v>
                </c:pt>
                <c:pt idx="2">
                  <c:v>73.962999999999994</c:v>
                </c:pt>
                <c:pt idx="3">
                  <c:v>73.403999999999996</c:v>
                </c:pt>
                <c:pt idx="4">
                  <c:v>75.208000000000013</c:v>
                </c:pt>
                <c:pt idx="5">
                  <c:v>72.031999999999996</c:v>
                </c:pt>
                <c:pt idx="6">
                  <c:v>75.521999999999991</c:v>
                </c:pt>
                <c:pt idx="7">
                  <c:v>64.741000000000042</c:v>
                </c:pt>
                <c:pt idx="8">
                  <c:v>75.718000000000004</c:v>
                </c:pt>
                <c:pt idx="9">
                  <c:v>77.450999999999993</c:v>
                </c:pt>
                <c:pt idx="10">
                  <c:v>77.403999999999996</c:v>
                </c:pt>
                <c:pt idx="11">
                  <c:v>75.759</c:v>
                </c:pt>
              </c:numCache>
            </c:numRef>
          </c:val>
        </c:ser>
        <c:ser>
          <c:idx val="2"/>
          <c:order val="2"/>
          <c:tx>
            <c:v>OTHER CROPS</c:v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USA!$D$79:$BC$79</c:f>
              <c:numCache>
                <c:formatCode>_(* #,##0_);_(* \(#,##0\);_(* "-"??_);_(@_)</c:formatCode>
                <c:ptCount val="12"/>
                <c:pt idx="0">
                  <c:v>172.54832000000007</c:v>
                </c:pt>
                <c:pt idx="1">
                  <c:v>172.46689000000003</c:v>
                </c:pt>
                <c:pt idx="2">
                  <c:v>172.36721000000006</c:v>
                </c:pt>
                <c:pt idx="3">
                  <c:v>171.27424999999999</c:v>
                </c:pt>
                <c:pt idx="4">
                  <c:v>163.86255</c:v>
                </c:pt>
                <c:pt idx="5">
                  <c:v>162.21627999999998</c:v>
                </c:pt>
                <c:pt idx="6">
                  <c:v>159.9920000000001</c:v>
                </c:pt>
                <c:pt idx="7">
                  <c:v>159.86340000000007</c:v>
                </c:pt>
                <c:pt idx="8">
                  <c:v>161.20368999999991</c:v>
                </c:pt>
                <c:pt idx="9">
                  <c:v>153.42254000000008</c:v>
                </c:pt>
                <c:pt idx="10">
                  <c:v>149.22875000000002</c:v>
                </c:pt>
                <c:pt idx="11">
                  <c:v>152.89441000000002</c:v>
                </c:pt>
              </c:numCache>
            </c:numRef>
          </c:val>
        </c:ser>
        <c:overlap val="100"/>
        <c:axId val="195941120"/>
        <c:axId val="192926848"/>
      </c:barChart>
      <c:catAx>
        <c:axId val="19594112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926848"/>
        <c:crosses val="autoZero"/>
        <c:auto val="1"/>
        <c:lblAlgn val="ctr"/>
        <c:lblOffset val="100"/>
        <c:tickLblSkip val="1"/>
        <c:tickMarkSkip val="1"/>
      </c:catAx>
      <c:valAx>
        <c:axId val="1929268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 ACRES</a:t>
                </a:r>
              </a:p>
            </c:rich>
          </c:tx>
          <c:layout>
            <c:manualLayout>
              <c:xMode val="edge"/>
              <c:yMode val="edge"/>
              <c:x val="0"/>
              <c:y val="0.40946166394779815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??_);_(@_)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594112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6071032186459517"/>
          <c:y val="0.95106035889070151"/>
          <c:w val="0.36736958934517261"/>
          <c:h val="4.4045676998368727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0267558528428096E-2"/>
          <c:y val="5.1427066460773094E-2"/>
          <c:w val="0.90858416945373421"/>
          <c:h val="0.82091325094791956"/>
        </c:manualLayout>
      </c:layout>
      <c:lineChart>
        <c:grouping val="standard"/>
        <c:ser>
          <c:idx val="0"/>
          <c:order val="0"/>
          <c:spPr>
            <a:ln w="38100">
              <a:solidFill>
                <a:srgbClr val="339966"/>
              </a:solidFill>
              <a:prstDash val="solid"/>
            </a:ln>
          </c:spPr>
          <c:marker>
            <c:symbol val="none"/>
          </c:marker>
          <c:cat>
            <c:strRef>
              <c:f>'ETH MARGINS-FWD CURVE'!$E$4:$K$4</c:f>
              <c:strCache>
                <c:ptCount val="7"/>
                <c:pt idx="0">
                  <c:v>K11</c:v>
                </c:pt>
                <c:pt idx="1">
                  <c:v>N11</c:v>
                </c:pt>
                <c:pt idx="2">
                  <c:v>U11</c:v>
                </c:pt>
                <c:pt idx="3">
                  <c:v>Z11</c:v>
                </c:pt>
                <c:pt idx="4">
                  <c:v>H12</c:v>
                </c:pt>
                <c:pt idx="5">
                  <c:v>K12</c:v>
                </c:pt>
                <c:pt idx="6">
                  <c:v>N12</c:v>
                </c:pt>
              </c:strCache>
            </c:strRef>
          </c:cat>
          <c:val>
            <c:numRef>
              <c:f>'ETH MARGINS-FWD CURVE'!$E$12:$K$12</c:f>
              <c:numCache>
                <c:formatCode>0</c:formatCode>
                <c:ptCount val="7"/>
                <c:pt idx="0">
                  <c:v>53.044111229493893</c:v>
                </c:pt>
                <c:pt idx="1">
                  <c:v>53.344513669064675</c:v>
                </c:pt>
                <c:pt idx="2">
                  <c:v>56.67101965099193</c:v>
                </c:pt>
                <c:pt idx="3">
                  <c:v>47.660425187324151</c:v>
                </c:pt>
                <c:pt idx="4">
                  <c:v>44.247416320231011</c:v>
                </c:pt>
                <c:pt idx="5">
                  <c:v>42.051805013566991</c:v>
                </c:pt>
                <c:pt idx="6">
                  <c:v>41.653303019591206</c:v>
                </c:pt>
              </c:numCache>
            </c:numRef>
          </c:val>
        </c:ser>
        <c:marker val="1"/>
        <c:axId val="51492352"/>
        <c:axId val="51494272"/>
      </c:lineChart>
      <c:catAx>
        <c:axId val="51492352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CONTRACT MONTH</a:t>
                </a:r>
              </a:p>
            </c:rich>
          </c:tx>
          <c:layout>
            <c:manualLayout>
              <c:xMode val="edge"/>
              <c:yMode val="edge"/>
              <c:x val="0.44669853768278966"/>
              <c:y val="0.9437177384076990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94272"/>
        <c:crosses val="autoZero"/>
        <c:auto val="1"/>
        <c:lblAlgn val="ctr"/>
        <c:lblOffset val="100"/>
        <c:tickLblSkip val="1"/>
        <c:tickMarkSkip val="1"/>
      </c:catAx>
      <c:valAx>
        <c:axId val="51494272"/>
        <c:scaling>
          <c:orientation val="minMax"/>
          <c:max val="58"/>
          <c:min val="4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CENTS/GAL</a:t>
                </a:r>
              </a:p>
            </c:rich>
          </c:tx>
          <c:layout>
            <c:manualLayout>
              <c:xMode val="edge"/>
              <c:yMode val="edge"/>
              <c:x val="1.627906976744186E-2"/>
              <c:y val="0.39180002271925624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9235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8.0340861997513502E-2"/>
          <c:y val="4.1965952172645066E-2"/>
          <c:w val="0.89855072463768071"/>
          <c:h val="0.77416721347331618"/>
        </c:manualLayout>
      </c:layout>
      <c:lineChart>
        <c:grouping val="standard"/>
        <c:ser>
          <c:idx val="0"/>
          <c:order val="0"/>
          <c:tx>
            <c:v>ETHANOL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'ETH MARGINS-FWD CURVE'!$E$4:$K$4</c:f>
              <c:strCache>
                <c:ptCount val="7"/>
                <c:pt idx="0">
                  <c:v>K11</c:v>
                </c:pt>
                <c:pt idx="1">
                  <c:v>N11</c:v>
                </c:pt>
                <c:pt idx="2">
                  <c:v>U11</c:v>
                </c:pt>
                <c:pt idx="3">
                  <c:v>Z11</c:v>
                </c:pt>
                <c:pt idx="4">
                  <c:v>H12</c:v>
                </c:pt>
                <c:pt idx="5">
                  <c:v>K12</c:v>
                </c:pt>
                <c:pt idx="6">
                  <c:v>N12</c:v>
                </c:pt>
              </c:strCache>
            </c:strRef>
          </c:cat>
          <c:val>
            <c:numRef>
              <c:f>'ETH MARGINS-FWD CURVE'!$E$16:$K$16</c:f>
              <c:numCache>
                <c:formatCode>0.00</c:formatCode>
                <c:ptCount val="7"/>
                <c:pt idx="0">
                  <c:v>2.621</c:v>
                </c:pt>
                <c:pt idx="1">
                  <c:v>2.6389999999999998</c:v>
                </c:pt>
                <c:pt idx="2">
                  <c:v>2.61</c:v>
                </c:pt>
                <c:pt idx="3">
                  <c:v>2.44</c:v>
                </c:pt>
                <c:pt idx="4">
                  <c:v>2.4349999999999992</c:v>
                </c:pt>
                <c:pt idx="5">
                  <c:v>2.4299999999999997</c:v>
                </c:pt>
                <c:pt idx="6">
                  <c:v>2.4499999999999997</c:v>
                </c:pt>
              </c:numCache>
            </c:numRef>
          </c:val>
        </c:ser>
        <c:ser>
          <c:idx val="1"/>
          <c:order val="1"/>
          <c:tx>
            <c:v>GASOLINE</c:v>
          </c:tx>
          <c:spPr>
            <a:ln w="38100">
              <a:solidFill>
                <a:srgbClr val="339966"/>
              </a:solidFill>
              <a:prstDash val="solid"/>
            </a:ln>
          </c:spPr>
          <c:marker>
            <c:symbol val="none"/>
          </c:marker>
          <c:val>
            <c:numRef>
              <c:f>'ETH MARGINS-FWD CURVE'!$E$9:$K$9</c:f>
              <c:numCache>
                <c:formatCode>0.00</c:formatCode>
                <c:ptCount val="7"/>
                <c:pt idx="0">
                  <c:v>3.4647999999999999</c:v>
                </c:pt>
                <c:pt idx="1">
                  <c:v>3.1941999999999999</c:v>
                </c:pt>
                <c:pt idx="2">
                  <c:v>3.0993999999999997</c:v>
                </c:pt>
                <c:pt idx="3">
                  <c:v>2.8811</c:v>
                </c:pt>
                <c:pt idx="4">
                  <c:v>2.9724999999999993</c:v>
                </c:pt>
                <c:pt idx="5">
                  <c:v>3.0834000000000001</c:v>
                </c:pt>
                <c:pt idx="6">
                  <c:v>3.0453999999999999</c:v>
                </c:pt>
              </c:numCache>
            </c:numRef>
          </c:val>
        </c:ser>
        <c:ser>
          <c:idx val="2"/>
          <c:order val="2"/>
          <c:tx>
            <c:v>CRUDE OIL</c:v>
          </c:tx>
          <c:spPr>
            <a:ln w="38100">
              <a:solidFill>
                <a:srgbClr val="3366FF"/>
              </a:solidFill>
              <a:prstDash val="solid"/>
            </a:ln>
          </c:spPr>
          <c:marker>
            <c:symbol val="none"/>
          </c:marker>
          <c:val>
            <c:numRef>
              <c:f>'ETH MARGINS-FWD CURVE'!$E$10:$K$10</c:f>
              <c:numCache>
                <c:formatCode>0.00</c:formatCode>
                <c:ptCount val="7"/>
                <c:pt idx="0">
                  <c:v>2.5749999999999997</c:v>
                </c:pt>
                <c:pt idx="1">
                  <c:v>2.5502380952380945</c:v>
                </c:pt>
                <c:pt idx="2">
                  <c:v>2.5602380952380948</c:v>
                </c:pt>
                <c:pt idx="3">
                  <c:v>2.5652380952380947</c:v>
                </c:pt>
                <c:pt idx="4">
                  <c:v>2.5547619047619046</c:v>
                </c:pt>
                <c:pt idx="5">
                  <c:v>2.6104761904761897</c:v>
                </c:pt>
                <c:pt idx="6">
                  <c:v>2.5985714285714292</c:v>
                </c:pt>
              </c:numCache>
            </c:numRef>
          </c:val>
        </c:ser>
        <c:marker val="1"/>
        <c:axId val="51409280"/>
        <c:axId val="51411200"/>
      </c:lineChart>
      <c:catAx>
        <c:axId val="5140928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CONTRACT MONTH</a:t>
                </a:r>
              </a:p>
            </c:rich>
          </c:tx>
          <c:layout>
            <c:manualLayout>
              <c:xMode val="edge"/>
              <c:yMode val="edge"/>
              <c:x val="0.43983331030989564"/>
              <c:y val="0.8887640347039953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11200"/>
        <c:crosses val="autoZero"/>
        <c:auto val="1"/>
        <c:lblAlgn val="ctr"/>
        <c:lblOffset val="100"/>
        <c:tickLblSkip val="1"/>
        <c:tickMarkSkip val="1"/>
      </c:catAx>
      <c:valAx>
        <c:axId val="51411200"/>
        <c:scaling>
          <c:orientation val="minMax"/>
          <c:max val="3.5"/>
          <c:min val="2.4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$/GAL</a:t>
                </a:r>
              </a:p>
            </c:rich>
          </c:tx>
          <c:layout>
            <c:manualLayout>
              <c:xMode val="edge"/>
              <c:yMode val="edge"/>
              <c:x val="5.8411214953271121E-3"/>
              <c:y val="0.38812881266554056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0928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3110367892976633"/>
          <c:y val="0.9492635024549918"/>
          <c:w val="0.40914158305462678"/>
          <c:h val="4.5826513911620362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6.3545150501672171E-2"/>
          <c:y val="3.2956522181025356E-2"/>
          <c:w val="0.91861761426978894"/>
          <c:h val="0.79519408355746612"/>
        </c:manualLayout>
      </c:layout>
      <c:lineChart>
        <c:grouping val="standard"/>
        <c:ser>
          <c:idx val="0"/>
          <c:order val="0"/>
          <c:tx>
            <c:v>WHEAT</c:v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strRef>
              <c:f>GRAPHDATA!$L$4:$AG$4</c:f>
              <c:strCache>
                <c:ptCount val="22"/>
                <c:pt idx="0">
                  <c:v> 90/91</c:v>
                </c:pt>
                <c:pt idx="1">
                  <c:v> 91/92</c:v>
                </c:pt>
                <c:pt idx="2">
                  <c:v> 92/93</c:v>
                </c:pt>
                <c:pt idx="3">
                  <c:v> 93/94</c:v>
                </c:pt>
                <c:pt idx="4">
                  <c:v> 94/95</c:v>
                </c:pt>
                <c:pt idx="5">
                  <c:v> 95/96</c:v>
                </c:pt>
                <c:pt idx="6">
                  <c:v> 96/97</c:v>
                </c:pt>
                <c:pt idx="7">
                  <c:v>97/98</c:v>
                </c:pt>
                <c:pt idx="8">
                  <c:v>98/99</c:v>
                </c:pt>
                <c:pt idx="9">
                  <c:v>99/00</c:v>
                </c:pt>
                <c:pt idx="10">
                  <c:v>00/01</c:v>
                </c:pt>
                <c:pt idx="11">
                  <c:v>01/02</c:v>
                </c:pt>
                <c:pt idx="12">
                  <c:v>02/03</c:v>
                </c:pt>
                <c:pt idx="13">
                  <c:v>03/04</c:v>
                </c:pt>
                <c:pt idx="14">
                  <c:v>04/05</c:v>
                </c:pt>
                <c:pt idx="15">
                  <c:v>05/06</c:v>
                </c:pt>
                <c:pt idx="16">
                  <c:v>06/07</c:v>
                </c:pt>
                <c:pt idx="17">
                  <c:v>07/08</c:v>
                </c:pt>
                <c:pt idx="18">
                  <c:v>08/09</c:v>
                </c:pt>
                <c:pt idx="19">
                  <c:v>09/10</c:v>
                </c:pt>
                <c:pt idx="20">
                  <c:v>10/11</c:v>
                </c:pt>
                <c:pt idx="21">
                  <c:v>11/12</c:v>
                </c:pt>
              </c:strCache>
            </c:strRef>
          </c:cat>
          <c:val>
            <c:numRef>
              <c:f>GRAPHDATA!$L$103:$AG$103</c:f>
              <c:numCache>
                <c:formatCode>0.00</c:formatCode>
                <c:ptCount val="22"/>
                <c:pt idx="0">
                  <c:v>0.26261097165248337</c:v>
                </c:pt>
                <c:pt idx="1">
                  <c:v>0.24725462812896651</c:v>
                </c:pt>
                <c:pt idx="2">
                  <c:v>0.26932707783771648</c:v>
                </c:pt>
                <c:pt idx="3">
                  <c:v>0.28014335157203274</c:v>
                </c:pt>
                <c:pt idx="4">
                  <c:v>0.25453882769276776</c:v>
                </c:pt>
                <c:pt idx="5">
                  <c:v>0.24261647384086593</c:v>
                </c:pt>
                <c:pt idx="6">
                  <c:v>0.24512029795158288</c:v>
                </c:pt>
                <c:pt idx="7">
                  <c:v>0.29107948792183946</c:v>
                </c:pt>
                <c:pt idx="8">
                  <c:v>0.30805583241442341</c:v>
                </c:pt>
                <c:pt idx="9">
                  <c:v>0.30257438165772887</c:v>
                </c:pt>
                <c:pt idx="10">
                  <c:v>0.30291892554136451</c:v>
                </c:pt>
                <c:pt idx="11">
                  <c:v>0.29488493041565922</c:v>
                </c:pt>
                <c:pt idx="12">
                  <c:v>0.23808797140152319</c:v>
                </c:pt>
                <c:pt idx="13">
                  <c:v>0.1943831776649598</c:v>
                </c:pt>
                <c:pt idx="14">
                  <c:v>0.21342564006785028</c:v>
                </c:pt>
                <c:pt idx="15">
                  <c:v>0.20478738629207927</c:v>
                </c:pt>
                <c:pt idx="16">
                  <c:v>0.17838784742719332</c:v>
                </c:pt>
                <c:pt idx="17">
                  <c:v>0.17065218284006009</c:v>
                </c:pt>
                <c:pt idx="18">
                  <c:v>0.21393062937996921</c:v>
                </c:pt>
                <c:pt idx="19">
                  <c:v>0.25135560096505827</c:v>
                </c:pt>
                <c:pt idx="20">
                  <c:v>0.22303190845819271</c:v>
                </c:pt>
                <c:pt idx="21">
                  <c:v>0.23309603984482027</c:v>
                </c:pt>
              </c:numCache>
            </c:numRef>
          </c:val>
        </c:ser>
        <c:ser>
          <c:idx val="1"/>
          <c:order val="1"/>
          <c:tx>
            <c:v>CORN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val>
            <c:numRef>
              <c:f>GRAPHDATA!$L$104:$AG$104</c:f>
              <c:numCache>
                <c:formatCode>#,##0.00</c:formatCode>
                <c:ptCount val="22"/>
                <c:pt idx="0">
                  <c:v>0.2657970622182621</c:v>
                </c:pt>
                <c:pt idx="1">
                  <c:v>0.25346546397588893</c:v>
                </c:pt>
                <c:pt idx="2">
                  <c:v>0.28429058392489948</c:v>
                </c:pt>
                <c:pt idx="3">
                  <c:v>0.22868015730837313</c:v>
                </c:pt>
                <c:pt idx="4">
                  <c:v>0.2533534704221343</c:v>
                </c:pt>
                <c:pt idx="5">
                  <c:v>0.22076846060481278</c:v>
                </c:pt>
                <c:pt idx="6">
                  <c:v>0.26536411623430561</c:v>
                </c:pt>
                <c:pt idx="7">
                  <c:v>0.26139640608394388</c:v>
                </c:pt>
                <c:pt idx="8">
                  <c:v>0.29483402294309291</c:v>
                </c:pt>
                <c:pt idx="9">
                  <c:v>0.28670314232902033</c:v>
                </c:pt>
                <c:pt idx="10">
                  <c:v>0.25546418382014952</c:v>
                </c:pt>
                <c:pt idx="11">
                  <c:v>0.21720648993806949</c:v>
                </c:pt>
                <c:pt idx="12">
                  <c:v>0.18056446303203721</c:v>
                </c:pt>
                <c:pt idx="13">
                  <c:v>0.14498032147109421</c:v>
                </c:pt>
                <c:pt idx="14">
                  <c:v>0.17219441786033676</c:v>
                </c:pt>
                <c:pt idx="15">
                  <c:v>0.15830828147195691</c:v>
                </c:pt>
                <c:pt idx="16">
                  <c:v>0.13449406336564471</c:v>
                </c:pt>
                <c:pt idx="17">
                  <c:v>0.1507907162607825</c:v>
                </c:pt>
                <c:pt idx="18">
                  <c:v>0.17043826619053029</c:v>
                </c:pt>
                <c:pt idx="19">
                  <c:v>0.1606850298882169</c:v>
                </c:pt>
                <c:pt idx="20">
                  <c:v>0.13328865252698649</c:v>
                </c:pt>
                <c:pt idx="21">
                  <c:v>0.14484912323504842</c:v>
                </c:pt>
              </c:numCache>
            </c:numRef>
          </c:val>
        </c:ser>
        <c:ser>
          <c:idx val="2"/>
          <c:order val="2"/>
          <c:tx>
            <c:v>SOYBEANS</c:v>
          </c:tx>
          <c:spPr>
            <a:ln w="38100">
              <a:solidFill>
                <a:srgbClr val="3366FF"/>
              </a:solidFill>
              <a:prstDash val="solid"/>
            </a:ln>
          </c:spPr>
          <c:marker>
            <c:symbol val="none"/>
          </c:marker>
          <c:val>
            <c:numRef>
              <c:f>GRAPHDATA!$L$105:$AG$105</c:f>
              <c:numCache>
                <c:formatCode>0.00</c:formatCode>
                <c:ptCount val="22"/>
                <c:pt idx="0">
                  <c:v>0.20708277575989295</c:v>
                </c:pt>
                <c:pt idx="1">
                  <c:v>0.18111446609936876</c:v>
                </c:pt>
                <c:pt idx="2">
                  <c:v>0.18859475037534307</c:v>
                </c:pt>
                <c:pt idx="3">
                  <c:v>0.1578407190981477</c:v>
                </c:pt>
                <c:pt idx="4">
                  <c:v>0.18960073719352841</c:v>
                </c:pt>
                <c:pt idx="5">
                  <c:v>0.14435597830215915</c:v>
                </c:pt>
                <c:pt idx="6">
                  <c:v>0.11909973033741443</c:v>
                </c:pt>
                <c:pt idx="7">
                  <c:v>0.19037610771923538</c:v>
                </c:pt>
                <c:pt idx="8">
                  <c:v>0.18415866519754448</c:v>
                </c:pt>
                <c:pt idx="9">
                  <c:v>0.18951754606154936</c:v>
                </c:pt>
                <c:pt idx="10">
                  <c:v>0.19641056429566506</c:v>
                </c:pt>
                <c:pt idx="11">
                  <c:v>0.19257789631171535</c:v>
                </c:pt>
                <c:pt idx="12">
                  <c:v>0.2239039829525869</c:v>
                </c:pt>
                <c:pt idx="13">
                  <c:v>0.19981223925781771</c:v>
                </c:pt>
                <c:pt idx="14">
                  <c:v>0.23167732175101263</c:v>
                </c:pt>
                <c:pt idx="15">
                  <c:v>0.24734819798263277</c:v>
                </c:pt>
                <c:pt idx="16">
                  <c:v>0.27962495780553237</c:v>
                </c:pt>
                <c:pt idx="17">
                  <c:v>0.23023327715869554</c:v>
                </c:pt>
                <c:pt idx="18">
                  <c:v>0.19401127956829287</c:v>
                </c:pt>
                <c:pt idx="19">
                  <c:v>0.27119184735915342</c:v>
                </c:pt>
                <c:pt idx="20">
                  <c:v>0.19770245609836373</c:v>
                </c:pt>
                <c:pt idx="21">
                  <c:v>0.21154162802524906</c:v>
                </c:pt>
              </c:numCache>
            </c:numRef>
          </c:val>
        </c:ser>
        <c:marker val="1"/>
        <c:axId val="51590272"/>
        <c:axId val="51591808"/>
      </c:lineChart>
      <c:catAx>
        <c:axId val="51590272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91808"/>
        <c:crosses val="autoZero"/>
        <c:auto val="1"/>
        <c:lblAlgn val="ctr"/>
        <c:lblOffset val="100"/>
        <c:tickLblSkip val="1"/>
        <c:tickMarkSkip val="1"/>
      </c:catAx>
      <c:valAx>
        <c:axId val="51591808"/>
        <c:scaling>
          <c:orientation val="minMax"/>
          <c:max val="0.32000000000000034"/>
          <c:min val="0.1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9027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485016648168705"/>
          <c:y val="0.95106035889070151"/>
          <c:w val="0.35405105438401785"/>
          <c:h val="4.5676998368678626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6570477247502775E-2"/>
          <c:y val="6.6228557325811108E-2"/>
          <c:w val="0.8923418423973366"/>
          <c:h val="0.76248281304995191"/>
        </c:manualLayout>
      </c:layout>
      <c:barChart>
        <c:barDir val="col"/>
        <c:grouping val="stacked"/>
        <c:ser>
          <c:idx val="0"/>
          <c:order val="0"/>
          <c:tx>
            <c:v>USA</c:v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'S&amp;D TABLES'!$W$6:$BB$6</c:f>
              <c:strCache>
                <c:ptCount val="32"/>
                <c:pt idx="0">
                  <c:v>80/81</c:v>
                </c:pt>
                <c:pt idx="1">
                  <c:v>81/82</c:v>
                </c:pt>
                <c:pt idx="2">
                  <c:v>82/83</c:v>
                </c:pt>
                <c:pt idx="3">
                  <c:v>83/84</c:v>
                </c:pt>
                <c:pt idx="4">
                  <c:v>84/85</c:v>
                </c:pt>
                <c:pt idx="5">
                  <c:v>85/86</c:v>
                </c:pt>
                <c:pt idx="6">
                  <c:v>86/87</c:v>
                </c:pt>
                <c:pt idx="7">
                  <c:v>87/88</c:v>
                </c:pt>
                <c:pt idx="8">
                  <c:v>88/89</c:v>
                </c:pt>
                <c:pt idx="9">
                  <c:v>89/90</c:v>
                </c:pt>
                <c:pt idx="10">
                  <c:v>90/91</c:v>
                </c:pt>
                <c:pt idx="11">
                  <c:v> 91/92</c:v>
                </c:pt>
                <c:pt idx="12">
                  <c:v> 92/93</c:v>
                </c:pt>
                <c:pt idx="13">
                  <c:v> 93/94</c:v>
                </c:pt>
                <c:pt idx="14">
                  <c:v> 94/95</c:v>
                </c:pt>
                <c:pt idx="15">
                  <c:v> 95/96</c:v>
                </c:pt>
                <c:pt idx="16">
                  <c:v> 96/97</c:v>
                </c:pt>
                <c:pt idx="17">
                  <c:v> 97/98</c:v>
                </c:pt>
                <c:pt idx="18">
                  <c:v> 98/99</c:v>
                </c:pt>
                <c:pt idx="19">
                  <c:v> 99/00</c:v>
                </c:pt>
                <c:pt idx="20">
                  <c:v> 00/01</c:v>
                </c:pt>
                <c:pt idx="21">
                  <c:v> 01/02</c:v>
                </c:pt>
                <c:pt idx="22">
                  <c:v> 02/03</c:v>
                </c:pt>
                <c:pt idx="23">
                  <c:v> 03/04</c:v>
                </c:pt>
                <c:pt idx="24">
                  <c:v> 04/05</c:v>
                </c:pt>
                <c:pt idx="25">
                  <c:v> 05/06</c:v>
                </c:pt>
                <c:pt idx="26">
                  <c:v> 06/07</c:v>
                </c:pt>
                <c:pt idx="27">
                  <c:v> 07/08</c:v>
                </c:pt>
                <c:pt idx="28">
                  <c:v> 08/09</c:v>
                </c:pt>
                <c:pt idx="29">
                  <c:v> 09/10</c:v>
                </c:pt>
                <c:pt idx="30">
                  <c:v> 10/11</c:v>
                </c:pt>
                <c:pt idx="31">
                  <c:v> 11/12</c:v>
                </c:pt>
              </c:strCache>
            </c:strRef>
          </c:cat>
          <c:val>
            <c:numRef>
              <c:f>'S&amp;D TABLES'!$W$570:$BB$570</c:f>
              <c:numCache>
                <c:formatCode>0</c:formatCode>
                <c:ptCount val="32"/>
                <c:pt idx="0">
                  <c:v>35.361000000000004</c:v>
                </c:pt>
                <c:pt idx="1">
                  <c:v>64.433000000000007</c:v>
                </c:pt>
                <c:pt idx="2">
                  <c:v>89.491000000000042</c:v>
                </c:pt>
                <c:pt idx="3">
                  <c:v>25.561</c:v>
                </c:pt>
                <c:pt idx="4">
                  <c:v>41.866</c:v>
                </c:pt>
                <c:pt idx="5">
                  <c:v>102.60899999999998</c:v>
                </c:pt>
                <c:pt idx="6">
                  <c:v>124.001</c:v>
                </c:pt>
                <c:pt idx="7">
                  <c:v>108.18600000000001</c:v>
                </c:pt>
                <c:pt idx="8">
                  <c:v>49.035000000000011</c:v>
                </c:pt>
                <c:pt idx="9">
                  <c:v>34.150999999999996</c:v>
                </c:pt>
                <c:pt idx="10">
                  <c:v>38.641000000000005</c:v>
                </c:pt>
                <c:pt idx="11">
                  <c:v>27.949000000000002</c:v>
                </c:pt>
                <c:pt idx="12">
                  <c:v>53.672000000000011</c:v>
                </c:pt>
                <c:pt idx="13">
                  <c:v>21.594999999999999</c:v>
                </c:pt>
                <c:pt idx="14">
                  <c:v>39.571000000000005</c:v>
                </c:pt>
                <c:pt idx="15">
                  <c:v>10.819000000000004</c:v>
                </c:pt>
                <c:pt idx="16">
                  <c:v>22.433</c:v>
                </c:pt>
                <c:pt idx="17">
                  <c:v>33.220000000000013</c:v>
                </c:pt>
                <c:pt idx="18">
                  <c:v>45.391000000000005</c:v>
                </c:pt>
                <c:pt idx="19">
                  <c:v>43.628000000000021</c:v>
                </c:pt>
                <c:pt idx="20">
                  <c:v>48.24</c:v>
                </c:pt>
                <c:pt idx="21">
                  <c:v>40.550999999999995</c:v>
                </c:pt>
                <c:pt idx="22">
                  <c:v>27.603000000000005</c:v>
                </c:pt>
                <c:pt idx="23">
                  <c:v>24.33700000000001</c:v>
                </c:pt>
                <c:pt idx="24">
                  <c:v>53.697000000000003</c:v>
                </c:pt>
                <c:pt idx="25">
                  <c:v>49.968000000000011</c:v>
                </c:pt>
                <c:pt idx="26">
                  <c:v>33.114000000000004</c:v>
                </c:pt>
                <c:pt idx="27">
                  <c:v>41.255000000000003</c:v>
                </c:pt>
                <c:pt idx="28">
                  <c:v>42.504000000000005</c:v>
                </c:pt>
                <c:pt idx="29">
                  <c:v>43.380034173912328</c:v>
                </c:pt>
                <c:pt idx="30">
                  <c:v>17.680608244223325</c:v>
                </c:pt>
                <c:pt idx="31">
                  <c:v>21.686744515703325</c:v>
                </c:pt>
              </c:numCache>
            </c:numRef>
          </c:val>
        </c:ser>
        <c:ser>
          <c:idx val="1"/>
          <c:order val="1"/>
          <c:tx>
            <c:v>CHINA</c:v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'S&amp;D TABLES'!$W$571:$BB$571</c:f>
              <c:numCache>
                <c:formatCode>0</c:formatCode>
                <c:ptCount val="32"/>
                <c:pt idx="0">
                  <c:v>42.822000000000003</c:v>
                </c:pt>
                <c:pt idx="1">
                  <c:v>41.172000000000011</c:v>
                </c:pt>
                <c:pt idx="2">
                  <c:v>42.723000000000013</c:v>
                </c:pt>
                <c:pt idx="3">
                  <c:v>48.929000000000002</c:v>
                </c:pt>
                <c:pt idx="4">
                  <c:v>55.999000000000002</c:v>
                </c:pt>
                <c:pt idx="5">
                  <c:v>54.099000000000011</c:v>
                </c:pt>
                <c:pt idx="6">
                  <c:v>58.656000000000006</c:v>
                </c:pt>
                <c:pt idx="7">
                  <c:v>66.302999999999983</c:v>
                </c:pt>
                <c:pt idx="8">
                  <c:v>70.646000000000001</c:v>
                </c:pt>
                <c:pt idx="9">
                  <c:v>72.730999999999995</c:v>
                </c:pt>
                <c:pt idx="10">
                  <c:v>82.820999999999998</c:v>
                </c:pt>
                <c:pt idx="11">
                  <c:v>88.417000000000044</c:v>
                </c:pt>
                <c:pt idx="12">
                  <c:v>84.534000000000006</c:v>
                </c:pt>
                <c:pt idx="13">
                  <c:v>82.740000000000023</c:v>
                </c:pt>
                <c:pt idx="14">
                  <c:v>87.974000000000004</c:v>
                </c:pt>
                <c:pt idx="15">
                  <c:v>100.093</c:v>
                </c:pt>
                <c:pt idx="16">
                  <c:v>117.99600000000002</c:v>
                </c:pt>
                <c:pt idx="17">
                  <c:v>106.91900000000004</c:v>
                </c:pt>
                <c:pt idx="18">
                  <c:v>122.877</c:v>
                </c:pt>
                <c:pt idx="19">
                  <c:v>123.79900000000002</c:v>
                </c:pt>
                <c:pt idx="20">
                  <c:v>102.37199999999999</c:v>
                </c:pt>
                <c:pt idx="21">
                  <c:v>84.787999999999997</c:v>
                </c:pt>
                <c:pt idx="22">
                  <c:v>64.972999999999999</c:v>
                </c:pt>
                <c:pt idx="23">
                  <c:v>44.851999999999997</c:v>
                </c:pt>
                <c:pt idx="24">
                  <c:v>36.555</c:v>
                </c:pt>
                <c:pt idx="25">
                  <c:v>35.255000000000003</c:v>
                </c:pt>
                <c:pt idx="26">
                  <c:v>36.602000000000011</c:v>
                </c:pt>
                <c:pt idx="27">
                  <c:v>39.394000000000005</c:v>
                </c:pt>
                <c:pt idx="28">
                  <c:v>53.169000000000011</c:v>
                </c:pt>
                <c:pt idx="29">
                  <c:v>53.625000000000021</c:v>
                </c:pt>
                <c:pt idx="30">
                  <c:v>57.577350000000003</c:v>
                </c:pt>
                <c:pt idx="31">
                  <c:v>65.212350000000001</c:v>
                </c:pt>
              </c:numCache>
            </c:numRef>
          </c:val>
        </c:ser>
        <c:ser>
          <c:idx val="2"/>
          <c:order val="2"/>
          <c:tx>
            <c:v>OTHER COUNTRIES</c:v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'S&amp;D TABLES'!$W$572:$BB$572</c:f>
              <c:numCache>
                <c:formatCode>0</c:formatCode>
                <c:ptCount val="32"/>
                <c:pt idx="0">
                  <c:v>24.358000000000004</c:v>
                </c:pt>
                <c:pt idx="1">
                  <c:v>21.557999999999993</c:v>
                </c:pt>
                <c:pt idx="2">
                  <c:v>17.550000000000011</c:v>
                </c:pt>
                <c:pt idx="3">
                  <c:v>14.492000000000003</c:v>
                </c:pt>
                <c:pt idx="4">
                  <c:v>20.284999999999993</c:v>
                </c:pt>
                <c:pt idx="5">
                  <c:v>20.964000000000006</c:v>
                </c:pt>
                <c:pt idx="6">
                  <c:v>22.204999999999988</c:v>
                </c:pt>
                <c:pt idx="7">
                  <c:v>23.186000000000007</c:v>
                </c:pt>
                <c:pt idx="8">
                  <c:v>25.578999999999986</c:v>
                </c:pt>
                <c:pt idx="9">
                  <c:v>25.96899999999998</c:v>
                </c:pt>
                <c:pt idx="10">
                  <c:v>19.933000000000021</c:v>
                </c:pt>
                <c:pt idx="11">
                  <c:v>24.666999999999987</c:v>
                </c:pt>
                <c:pt idx="12">
                  <c:v>24.507999999999996</c:v>
                </c:pt>
                <c:pt idx="13">
                  <c:v>25.102999999999987</c:v>
                </c:pt>
                <c:pt idx="14">
                  <c:v>25.612999999999985</c:v>
                </c:pt>
                <c:pt idx="15">
                  <c:v>22.049999999999983</c:v>
                </c:pt>
                <c:pt idx="16">
                  <c:v>25.418000000000021</c:v>
                </c:pt>
                <c:pt idx="17">
                  <c:v>26.375999999999987</c:v>
                </c:pt>
                <c:pt idx="18">
                  <c:v>22.770000000000024</c:v>
                </c:pt>
                <c:pt idx="19">
                  <c:v>26.455999999999989</c:v>
                </c:pt>
                <c:pt idx="20">
                  <c:v>24.440999999999978</c:v>
                </c:pt>
                <c:pt idx="21">
                  <c:v>25.963999999999984</c:v>
                </c:pt>
                <c:pt idx="22">
                  <c:v>34.4</c:v>
                </c:pt>
                <c:pt idx="23">
                  <c:v>36.018000000000001</c:v>
                </c:pt>
                <c:pt idx="24">
                  <c:v>41.453999999999986</c:v>
                </c:pt>
                <c:pt idx="25">
                  <c:v>39.370999999999988</c:v>
                </c:pt>
                <c:pt idx="26">
                  <c:v>40.352999999999994</c:v>
                </c:pt>
                <c:pt idx="27">
                  <c:v>50.668000000000013</c:v>
                </c:pt>
                <c:pt idx="28">
                  <c:v>51.616</c:v>
                </c:pt>
                <c:pt idx="29">
                  <c:v>48.389999999999986</c:v>
                </c:pt>
                <c:pt idx="30">
                  <c:v>47.623718542260868</c:v>
                </c:pt>
                <c:pt idx="31">
                  <c:v>48.977308542260666</c:v>
                </c:pt>
              </c:numCache>
            </c:numRef>
          </c:val>
        </c:ser>
        <c:overlap val="100"/>
        <c:axId val="51610368"/>
        <c:axId val="51630848"/>
      </c:barChart>
      <c:catAx>
        <c:axId val="51610368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30848"/>
        <c:crosses val="autoZero"/>
        <c:auto val="1"/>
        <c:lblAlgn val="ctr"/>
        <c:lblOffset val="100"/>
        <c:tickLblSkip val="2"/>
        <c:tickMarkSkip val="1"/>
      </c:catAx>
      <c:valAx>
        <c:axId val="516308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MMT</a:t>
                </a:r>
              </a:p>
            </c:rich>
          </c:tx>
          <c:layout>
            <c:manualLayout>
              <c:xMode val="edge"/>
              <c:yMode val="edge"/>
              <c:x val="6.6592674805771475E-3"/>
              <c:y val="0.44045676998368727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10368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6403995560488372"/>
          <c:y val="0.95106035889070151"/>
          <c:w val="0.35072142064372919"/>
          <c:h val="4.4045676998368727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6570477247502775E-2"/>
          <c:y val="2.7441673957422006E-2"/>
          <c:w val="0.8923418423973366"/>
          <c:h val="0.82038094196558753"/>
        </c:manualLayout>
      </c:layout>
      <c:barChart>
        <c:barDir val="col"/>
        <c:grouping val="stacked"/>
        <c:ser>
          <c:idx val="1"/>
          <c:order val="0"/>
          <c:tx>
            <c:v>CHINA</c:v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'S&amp;D TABLES'!$W$6:$BB$6</c:f>
              <c:strCache>
                <c:ptCount val="32"/>
                <c:pt idx="0">
                  <c:v>80/81</c:v>
                </c:pt>
                <c:pt idx="1">
                  <c:v>81/82</c:v>
                </c:pt>
                <c:pt idx="2">
                  <c:v>82/83</c:v>
                </c:pt>
                <c:pt idx="3">
                  <c:v>83/84</c:v>
                </c:pt>
                <c:pt idx="4">
                  <c:v>84/85</c:v>
                </c:pt>
                <c:pt idx="5">
                  <c:v>85/86</c:v>
                </c:pt>
                <c:pt idx="6">
                  <c:v>86/87</c:v>
                </c:pt>
                <c:pt idx="7">
                  <c:v>87/88</c:v>
                </c:pt>
                <c:pt idx="8">
                  <c:v>88/89</c:v>
                </c:pt>
                <c:pt idx="9">
                  <c:v>89/90</c:v>
                </c:pt>
                <c:pt idx="10">
                  <c:v>90/91</c:v>
                </c:pt>
                <c:pt idx="11">
                  <c:v> 91/92</c:v>
                </c:pt>
                <c:pt idx="12">
                  <c:v> 92/93</c:v>
                </c:pt>
                <c:pt idx="13">
                  <c:v> 93/94</c:v>
                </c:pt>
                <c:pt idx="14">
                  <c:v> 94/95</c:v>
                </c:pt>
                <c:pt idx="15">
                  <c:v> 95/96</c:v>
                </c:pt>
                <c:pt idx="16">
                  <c:v> 96/97</c:v>
                </c:pt>
                <c:pt idx="17">
                  <c:v> 97/98</c:v>
                </c:pt>
                <c:pt idx="18">
                  <c:v> 98/99</c:v>
                </c:pt>
                <c:pt idx="19">
                  <c:v> 99/00</c:v>
                </c:pt>
                <c:pt idx="20">
                  <c:v> 00/01</c:v>
                </c:pt>
                <c:pt idx="21">
                  <c:v> 01/02</c:v>
                </c:pt>
                <c:pt idx="22">
                  <c:v> 02/03</c:v>
                </c:pt>
                <c:pt idx="23">
                  <c:v> 03/04</c:v>
                </c:pt>
                <c:pt idx="24">
                  <c:v> 04/05</c:v>
                </c:pt>
                <c:pt idx="25">
                  <c:v> 05/06</c:v>
                </c:pt>
                <c:pt idx="26">
                  <c:v> 06/07</c:v>
                </c:pt>
                <c:pt idx="27">
                  <c:v> 07/08</c:v>
                </c:pt>
                <c:pt idx="28">
                  <c:v> 08/09</c:v>
                </c:pt>
                <c:pt idx="29">
                  <c:v> 09/10</c:v>
                </c:pt>
                <c:pt idx="30">
                  <c:v> 10/11</c:v>
                </c:pt>
                <c:pt idx="31">
                  <c:v> 11/12</c:v>
                </c:pt>
              </c:strCache>
            </c:strRef>
          </c:cat>
          <c:val>
            <c:numRef>
              <c:f>'S&amp;D TABLES'!$W$571:$BB$571</c:f>
              <c:numCache>
                <c:formatCode>0</c:formatCode>
                <c:ptCount val="32"/>
                <c:pt idx="0">
                  <c:v>42.822000000000003</c:v>
                </c:pt>
                <c:pt idx="1">
                  <c:v>41.172000000000011</c:v>
                </c:pt>
                <c:pt idx="2">
                  <c:v>42.723000000000013</c:v>
                </c:pt>
                <c:pt idx="3">
                  <c:v>48.929000000000002</c:v>
                </c:pt>
                <c:pt idx="4">
                  <c:v>55.999000000000002</c:v>
                </c:pt>
                <c:pt idx="5">
                  <c:v>54.099000000000011</c:v>
                </c:pt>
                <c:pt idx="6">
                  <c:v>58.656000000000006</c:v>
                </c:pt>
                <c:pt idx="7">
                  <c:v>66.302999999999983</c:v>
                </c:pt>
                <c:pt idx="8">
                  <c:v>70.646000000000001</c:v>
                </c:pt>
                <c:pt idx="9">
                  <c:v>72.730999999999995</c:v>
                </c:pt>
                <c:pt idx="10">
                  <c:v>82.820999999999998</c:v>
                </c:pt>
                <c:pt idx="11">
                  <c:v>88.417000000000044</c:v>
                </c:pt>
                <c:pt idx="12">
                  <c:v>84.534000000000006</c:v>
                </c:pt>
                <c:pt idx="13">
                  <c:v>82.740000000000023</c:v>
                </c:pt>
                <c:pt idx="14">
                  <c:v>87.974000000000004</c:v>
                </c:pt>
                <c:pt idx="15">
                  <c:v>100.093</c:v>
                </c:pt>
                <c:pt idx="16">
                  <c:v>117.99600000000002</c:v>
                </c:pt>
                <c:pt idx="17">
                  <c:v>106.91900000000004</c:v>
                </c:pt>
                <c:pt idx="18">
                  <c:v>122.877</c:v>
                </c:pt>
                <c:pt idx="19">
                  <c:v>123.79900000000002</c:v>
                </c:pt>
                <c:pt idx="20">
                  <c:v>102.37199999999999</c:v>
                </c:pt>
                <c:pt idx="21">
                  <c:v>84.787999999999997</c:v>
                </c:pt>
                <c:pt idx="22">
                  <c:v>64.972999999999999</c:v>
                </c:pt>
                <c:pt idx="23">
                  <c:v>44.851999999999997</c:v>
                </c:pt>
                <c:pt idx="24">
                  <c:v>36.555</c:v>
                </c:pt>
                <c:pt idx="25">
                  <c:v>35.255000000000003</c:v>
                </c:pt>
                <c:pt idx="26">
                  <c:v>36.602000000000011</c:v>
                </c:pt>
                <c:pt idx="27">
                  <c:v>39.394000000000005</c:v>
                </c:pt>
                <c:pt idx="28">
                  <c:v>53.169000000000011</c:v>
                </c:pt>
                <c:pt idx="29">
                  <c:v>53.625000000000021</c:v>
                </c:pt>
                <c:pt idx="30">
                  <c:v>57.577350000000003</c:v>
                </c:pt>
                <c:pt idx="31">
                  <c:v>65.212350000000001</c:v>
                </c:pt>
              </c:numCache>
            </c:numRef>
          </c:val>
        </c:ser>
        <c:overlap val="100"/>
        <c:axId val="51669632"/>
        <c:axId val="51673344"/>
      </c:barChart>
      <c:catAx>
        <c:axId val="51669632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73344"/>
        <c:crosses val="autoZero"/>
        <c:auto val="1"/>
        <c:lblAlgn val="ctr"/>
        <c:lblOffset val="100"/>
        <c:tickLblSkip val="2"/>
        <c:tickMarkSkip val="1"/>
      </c:catAx>
      <c:valAx>
        <c:axId val="516733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MMT</a:t>
                </a:r>
              </a:p>
            </c:rich>
          </c:tx>
          <c:layout>
            <c:manualLayout>
              <c:xMode val="edge"/>
              <c:yMode val="edge"/>
              <c:x val="6.6592674805771475E-3"/>
              <c:y val="0.46818923327895623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6963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1814159292035444E-2"/>
          <c:y val="4.210860966322872E-2"/>
          <c:w val="0.88163716814159288"/>
          <c:h val="0.75922701563713024"/>
        </c:manualLayout>
      </c:layout>
      <c:lineChart>
        <c:grouping val="standard"/>
        <c:ser>
          <c:idx val="0"/>
          <c:order val="0"/>
          <c:tx>
            <c:v>WHEAT--HENAN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'WHT-CN'!$A$4:$A$2060</c:f>
              <c:numCache>
                <c:formatCode>m/d/yy;@</c:formatCode>
                <c:ptCount val="2057"/>
                <c:pt idx="0">
                  <c:v>37190</c:v>
                </c:pt>
                <c:pt idx="1">
                  <c:v>37194</c:v>
                </c:pt>
                <c:pt idx="2">
                  <c:v>37197</c:v>
                </c:pt>
                <c:pt idx="3">
                  <c:v>37201</c:v>
                </c:pt>
                <c:pt idx="4">
                  <c:v>37204</c:v>
                </c:pt>
                <c:pt idx="5">
                  <c:v>37208</c:v>
                </c:pt>
                <c:pt idx="6">
                  <c:v>37211</c:v>
                </c:pt>
                <c:pt idx="7">
                  <c:v>37215</c:v>
                </c:pt>
                <c:pt idx="8">
                  <c:v>37218</c:v>
                </c:pt>
                <c:pt idx="9">
                  <c:v>37222</c:v>
                </c:pt>
                <c:pt idx="10">
                  <c:v>37225</c:v>
                </c:pt>
                <c:pt idx="11">
                  <c:v>37229</c:v>
                </c:pt>
                <c:pt idx="12">
                  <c:v>37232</c:v>
                </c:pt>
                <c:pt idx="13">
                  <c:v>37236</c:v>
                </c:pt>
                <c:pt idx="14">
                  <c:v>37239</c:v>
                </c:pt>
                <c:pt idx="15">
                  <c:v>37243</c:v>
                </c:pt>
                <c:pt idx="16">
                  <c:v>37246</c:v>
                </c:pt>
                <c:pt idx="17">
                  <c:v>37250</c:v>
                </c:pt>
                <c:pt idx="18">
                  <c:v>37253</c:v>
                </c:pt>
                <c:pt idx="19">
                  <c:v>37260</c:v>
                </c:pt>
                <c:pt idx="20">
                  <c:v>37264</c:v>
                </c:pt>
                <c:pt idx="21">
                  <c:v>37267</c:v>
                </c:pt>
                <c:pt idx="22">
                  <c:v>37271</c:v>
                </c:pt>
                <c:pt idx="23">
                  <c:v>37274</c:v>
                </c:pt>
                <c:pt idx="24">
                  <c:v>37278</c:v>
                </c:pt>
                <c:pt idx="25">
                  <c:v>37281</c:v>
                </c:pt>
                <c:pt idx="26">
                  <c:v>37285</c:v>
                </c:pt>
                <c:pt idx="27">
                  <c:v>37288</c:v>
                </c:pt>
                <c:pt idx="28">
                  <c:v>37292</c:v>
                </c:pt>
                <c:pt idx="29">
                  <c:v>37295</c:v>
                </c:pt>
                <c:pt idx="30">
                  <c:v>37306</c:v>
                </c:pt>
                <c:pt idx="31">
                  <c:v>37309</c:v>
                </c:pt>
                <c:pt idx="32">
                  <c:v>37313</c:v>
                </c:pt>
                <c:pt idx="33">
                  <c:v>37316</c:v>
                </c:pt>
                <c:pt idx="34">
                  <c:v>37320</c:v>
                </c:pt>
                <c:pt idx="35">
                  <c:v>37322</c:v>
                </c:pt>
                <c:pt idx="36">
                  <c:v>37323</c:v>
                </c:pt>
                <c:pt idx="37">
                  <c:v>37327</c:v>
                </c:pt>
                <c:pt idx="38">
                  <c:v>37330</c:v>
                </c:pt>
                <c:pt idx="39">
                  <c:v>37334</c:v>
                </c:pt>
                <c:pt idx="40">
                  <c:v>37337</c:v>
                </c:pt>
                <c:pt idx="41">
                  <c:v>37341</c:v>
                </c:pt>
                <c:pt idx="42">
                  <c:v>37344</c:v>
                </c:pt>
                <c:pt idx="43">
                  <c:v>37348</c:v>
                </c:pt>
                <c:pt idx="44">
                  <c:v>37351</c:v>
                </c:pt>
                <c:pt idx="45">
                  <c:v>37355</c:v>
                </c:pt>
                <c:pt idx="46">
                  <c:v>37358</c:v>
                </c:pt>
                <c:pt idx="47">
                  <c:v>37362</c:v>
                </c:pt>
                <c:pt idx="48">
                  <c:v>37365</c:v>
                </c:pt>
                <c:pt idx="49">
                  <c:v>37369</c:v>
                </c:pt>
                <c:pt idx="50">
                  <c:v>37372</c:v>
                </c:pt>
                <c:pt idx="51">
                  <c:v>37376</c:v>
                </c:pt>
                <c:pt idx="52">
                  <c:v>37386</c:v>
                </c:pt>
                <c:pt idx="53">
                  <c:v>37390</c:v>
                </c:pt>
                <c:pt idx="54">
                  <c:v>37393</c:v>
                </c:pt>
                <c:pt idx="55">
                  <c:v>37397</c:v>
                </c:pt>
                <c:pt idx="56">
                  <c:v>37400</c:v>
                </c:pt>
                <c:pt idx="57">
                  <c:v>37404</c:v>
                </c:pt>
                <c:pt idx="58">
                  <c:v>37407</c:v>
                </c:pt>
                <c:pt idx="59">
                  <c:v>37411</c:v>
                </c:pt>
                <c:pt idx="60">
                  <c:v>37414</c:v>
                </c:pt>
                <c:pt idx="61">
                  <c:v>37418</c:v>
                </c:pt>
                <c:pt idx="62">
                  <c:v>37421</c:v>
                </c:pt>
                <c:pt idx="63">
                  <c:v>37425</c:v>
                </c:pt>
                <c:pt idx="64">
                  <c:v>37428</c:v>
                </c:pt>
                <c:pt idx="65">
                  <c:v>37432</c:v>
                </c:pt>
                <c:pt idx="66">
                  <c:v>37435</c:v>
                </c:pt>
                <c:pt idx="67">
                  <c:v>37439</c:v>
                </c:pt>
                <c:pt idx="68">
                  <c:v>37442</c:v>
                </c:pt>
                <c:pt idx="69">
                  <c:v>37446</c:v>
                </c:pt>
                <c:pt idx="70">
                  <c:v>37449</c:v>
                </c:pt>
                <c:pt idx="71">
                  <c:v>37453</c:v>
                </c:pt>
                <c:pt idx="72">
                  <c:v>37456</c:v>
                </c:pt>
                <c:pt idx="73">
                  <c:v>37460</c:v>
                </c:pt>
                <c:pt idx="74">
                  <c:v>37463</c:v>
                </c:pt>
                <c:pt idx="75">
                  <c:v>37467</c:v>
                </c:pt>
                <c:pt idx="76">
                  <c:v>37470</c:v>
                </c:pt>
                <c:pt idx="77">
                  <c:v>37474</c:v>
                </c:pt>
                <c:pt idx="78">
                  <c:v>37477</c:v>
                </c:pt>
                <c:pt idx="79">
                  <c:v>37481</c:v>
                </c:pt>
                <c:pt idx="80">
                  <c:v>37484</c:v>
                </c:pt>
                <c:pt idx="81">
                  <c:v>37488</c:v>
                </c:pt>
                <c:pt idx="82">
                  <c:v>37491</c:v>
                </c:pt>
                <c:pt idx="83">
                  <c:v>37495</c:v>
                </c:pt>
                <c:pt idx="84">
                  <c:v>37498</c:v>
                </c:pt>
                <c:pt idx="85">
                  <c:v>37502</c:v>
                </c:pt>
                <c:pt idx="86">
                  <c:v>37505</c:v>
                </c:pt>
                <c:pt idx="87">
                  <c:v>37509</c:v>
                </c:pt>
                <c:pt idx="88">
                  <c:v>37512</c:v>
                </c:pt>
                <c:pt idx="89">
                  <c:v>37516</c:v>
                </c:pt>
                <c:pt idx="90">
                  <c:v>37519</c:v>
                </c:pt>
                <c:pt idx="91">
                  <c:v>37523</c:v>
                </c:pt>
                <c:pt idx="92">
                  <c:v>37526</c:v>
                </c:pt>
                <c:pt idx="93">
                  <c:v>37537</c:v>
                </c:pt>
                <c:pt idx="94">
                  <c:v>37540</c:v>
                </c:pt>
                <c:pt idx="95">
                  <c:v>37544</c:v>
                </c:pt>
                <c:pt idx="96">
                  <c:v>37547</c:v>
                </c:pt>
                <c:pt idx="97">
                  <c:v>37551</c:v>
                </c:pt>
                <c:pt idx="98">
                  <c:v>37554</c:v>
                </c:pt>
                <c:pt idx="99">
                  <c:v>37558</c:v>
                </c:pt>
                <c:pt idx="100">
                  <c:v>37561</c:v>
                </c:pt>
                <c:pt idx="101">
                  <c:v>37565</c:v>
                </c:pt>
                <c:pt idx="102">
                  <c:v>37568</c:v>
                </c:pt>
                <c:pt idx="103">
                  <c:v>37572</c:v>
                </c:pt>
                <c:pt idx="104">
                  <c:v>37575</c:v>
                </c:pt>
                <c:pt idx="105">
                  <c:v>37579</c:v>
                </c:pt>
                <c:pt idx="106">
                  <c:v>37582</c:v>
                </c:pt>
                <c:pt idx="107">
                  <c:v>37586</c:v>
                </c:pt>
                <c:pt idx="108">
                  <c:v>37589</c:v>
                </c:pt>
                <c:pt idx="109">
                  <c:v>37593</c:v>
                </c:pt>
                <c:pt idx="110">
                  <c:v>37596</c:v>
                </c:pt>
                <c:pt idx="111">
                  <c:v>37600</c:v>
                </c:pt>
                <c:pt idx="112">
                  <c:v>37603</c:v>
                </c:pt>
                <c:pt idx="113">
                  <c:v>37607</c:v>
                </c:pt>
                <c:pt idx="114">
                  <c:v>37610</c:v>
                </c:pt>
                <c:pt idx="115">
                  <c:v>37614</c:v>
                </c:pt>
                <c:pt idx="116">
                  <c:v>37617</c:v>
                </c:pt>
                <c:pt idx="117">
                  <c:v>37621</c:v>
                </c:pt>
                <c:pt idx="118">
                  <c:v>37624</c:v>
                </c:pt>
                <c:pt idx="119">
                  <c:v>37628</c:v>
                </c:pt>
                <c:pt idx="120">
                  <c:v>37631</c:v>
                </c:pt>
                <c:pt idx="121">
                  <c:v>37635</c:v>
                </c:pt>
                <c:pt idx="122">
                  <c:v>37638</c:v>
                </c:pt>
                <c:pt idx="123">
                  <c:v>37642</c:v>
                </c:pt>
                <c:pt idx="124">
                  <c:v>37645</c:v>
                </c:pt>
                <c:pt idx="125">
                  <c:v>37649</c:v>
                </c:pt>
                <c:pt idx="126">
                  <c:v>37663</c:v>
                </c:pt>
                <c:pt idx="127">
                  <c:v>37666</c:v>
                </c:pt>
                <c:pt idx="128">
                  <c:v>37670</c:v>
                </c:pt>
                <c:pt idx="129">
                  <c:v>37673</c:v>
                </c:pt>
                <c:pt idx="130">
                  <c:v>37677</c:v>
                </c:pt>
                <c:pt idx="131">
                  <c:v>37680</c:v>
                </c:pt>
                <c:pt idx="132">
                  <c:v>37684</c:v>
                </c:pt>
                <c:pt idx="133">
                  <c:v>37691</c:v>
                </c:pt>
                <c:pt idx="134">
                  <c:v>37694</c:v>
                </c:pt>
                <c:pt idx="135">
                  <c:v>37698</c:v>
                </c:pt>
                <c:pt idx="136">
                  <c:v>37701</c:v>
                </c:pt>
                <c:pt idx="137">
                  <c:v>37705</c:v>
                </c:pt>
                <c:pt idx="138">
                  <c:v>37708</c:v>
                </c:pt>
                <c:pt idx="139">
                  <c:v>37712</c:v>
                </c:pt>
                <c:pt idx="140">
                  <c:v>37715</c:v>
                </c:pt>
                <c:pt idx="141">
                  <c:v>37719</c:v>
                </c:pt>
                <c:pt idx="142">
                  <c:v>37722</c:v>
                </c:pt>
                <c:pt idx="143">
                  <c:v>37726</c:v>
                </c:pt>
                <c:pt idx="144">
                  <c:v>37729</c:v>
                </c:pt>
                <c:pt idx="145">
                  <c:v>37733</c:v>
                </c:pt>
                <c:pt idx="146">
                  <c:v>37736</c:v>
                </c:pt>
                <c:pt idx="147">
                  <c:v>37740</c:v>
                </c:pt>
                <c:pt idx="148">
                  <c:v>37747</c:v>
                </c:pt>
                <c:pt idx="149">
                  <c:v>37750</c:v>
                </c:pt>
                <c:pt idx="150">
                  <c:v>37754</c:v>
                </c:pt>
                <c:pt idx="151">
                  <c:v>37757</c:v>
                </c:pt>
                <c:pt idx="152">
                  <c:v>37761</c:v>
                </c:pt>
                <c:pt idx="153">
                  <c:v>37764</c:v>
                </c:pt>
                <c:pt idx="154">
                  <c:v>37768</c:v>
                </c:pt>
                <c:pt idx="155">
                  <c:v>37771</c:v>
                </c:pt>
                <c:pt idx="156">
                  <c:v>37775</c:v>
                </c:pt>
                <c:pt idx="157">
                  <c:v>37778</c:v>
                </c:pt>
                <c:pt idx="158">
                  <c:v>37782</c:v>
                </c:pt>
                <c:pt idx="159">
                  <c:v>37785</c:v>
                </c:pt>
                <c:pt idx="160">
                  <c:v>37789</c:v>
                </c:pt>
                <c:pt idx="161">
                  <c:v>37792</c:v>
                </c:pt>
                <c:pt idx="162">
                  <c:v>37796</c:v>
                </c:pt>
                <c:pt idx="163">
                  <c:v>37799</c:v>
                </c:pt>
                <c:pt idx="164">
                  <c:v>37803</c:v>
                </c:pt>
                <c:pt idx="165">
                  <c:v>37806</c:v>
                </c:pt>
                <c:pt idx="166">
                  <c:v>37810</c:v>
                </c:pt>
                <c:pt idx="167">
                  <c:v>37813</c:v>
                </c:pt>
                <c:pt idx="168">
                  <c:v>37817</c:v>
                </c:pt>
                <c:pt idx="169">
                  <c:v>37820</c:v>
                </c:pt>
                <c:pt idx="170">
                  <c:v>37824</c:v>
                </c:pt>
                <c:pt idx="171">
                  <c:v>37827</c:v>
                </c:pt>
                <c:pt idx="172">
                  <c:v>37831</c:v>
                </c:pt>
                <c:pt idx="173">
                  <c:v>37834</c:v>
                </c:pt>
                <c:pt idx="174">
                  <c:v>37838</c:v>
                </c:pt>
                <c:pt idx="175">
                  <c:v>37841</c:v>
                </c:pt>
                <c:pt idx="176">
                  <c:v>37845</c:v>
                </c:pt>
                <c:pt idx="177">
                  <c:v>37848</c:v>
                </c:pt>
                <c:pt idx="178">
                  <c:v>37852</c:v>
                </c:pt>
                <c:pt idx="179">
                  <c:v>37855</c:v>
                </c:pt>
                <c:pt idx="180">
                  <c:v>37859</c:v>
                </c:pt>
                <c:pt idx="181">
                  <c:v>37862</c:v>
                </c:pt>
                <c:pt idx="182">
                  <c:v>37866</c:v>
                </c:pt>
                <c:pt idx="183">
                  <c:v>37869</c:v>
                </c:pt>
                <c:pt idx="184">
                  <c:v>37873</c:v>
                </c:pt>
                <c:pt idx="185">
                  <c:v>37876</c:v>
                </c:pt>
                <c:pt idx="186">
                  <c:v>37880</c:v>
                </c:pt>
                <c:pt idx="187">
                  <c:v>37883</c:v>
                </c:pt>
                <c:pt idx="188">
                  <c:v>37887</c:v>
                </c:pt>
                <c:pt idx="189">
                  <c:v>37890</c:v>
                </c:pt>
                <c:pt idx="190">
                  <c:v>37894</c:v>
                </c:pt>
                <c:pt idx="191">
                  <c:v>37904</c:v>
                </c:pt>
                <c:pt idx="192">
                  <c:v>37908</c:v>
                </c:pt>
                <c:pt idx="193">
                  <c:v>37911</c:v>
                </c:pt>
                <c:pt idx="194">
                  <c:v>37915</c:v>
                </c:pt>
                <c:pt idx="195">
                  <c:v>37918</c:v>
                </c:pt>
                <c:pt idx="196">
                  <c:v>37921</c:v>
                </c:pt>
                <c:pt idx="197">
                  <c:v>37922</c:v>
                </c:pt>
                <c:pt idx="198">
                  <c:v>37923</c:v>
                </c:pt>
                <c:pt idx="199">
                  <c:v>37924</c:v>
                </c:pt>
                <c:pt idx="200">
                  <c:v>37925</c:v>
                </c:pt>
                <c:pt idx="201">
                  <c:v>37928</c:v>
                </c:pt>
                <c:pt idx="202">
                  <c:v>37929</c:v>
                </c:pt>
                <c:pt idx="203">
                  <c:v>37930</c:v>
                </c:pt>
                <c:pt idx="204">
                  <c:v>37931</c:v>
                </c:pt>
                <c:pt idx="205">
                  <c:v>37932</c:v>
                </c:pt>
                <c:pt idx="206">
                  <c:v>37935</c:v>
                </c:pt>
                <c:pt idx="207">
                  <c:v>37936</c:v>
                </c:pt>
                <c:pt idx="208">
                  <c:v>37937</c:v>
                </c:pt>
                <c:pt idx="209">
                  <c:v>37938</c:v>
                </c:pt>
                <c:pt idx="210">
                  <c:v>37939</c:v>
                </c:pt>
                <c:pt idx="211">
                  <c:v>37942</c:v>
                </c:pt>
                <c:pt idx="212">
                  <c:v>37943</c:v>
                </c:pt>
                <c:pt idx="213">
                  <c:v>37944</c:v>
                </c:pt>
                <c:pt idx="214">
                  <c:v>37945</c:v>
                </c:pt>
                <c:pt idx="215">
                  <c:v>37946</c:v>
                </c:pt>
                <c:pt idx="216">
                  <c:v>37949</c:v>
                </c:pt>
                <c:pt idx="217">
                  <c:v>37950</c:v>
                </c:pt>
                <c:pt idx="218">
                  <c:v>37951</c:v>
                </c:pt>
                <c:pt idx="219">
                  <c:v>37952</c:v>
                </c:pt>
                <c:pt idx="220">
                  <c:v>37953</c:v>
                </c:pt>
                <c:pt idx="221">
                  <c:v>37956</c:v>
                </c:pt>
                <c:pt idx="222">
                  <c:v>37957</c:v>
                </c:pt>
                <c:pt idx="223">
                  <c:v>37958</c:v>
                </c:pt>
                <c:pt idx="224">
                  <c:v>37959</c:v>
                </c:pt>
                <c:pt idx="225">
                  <c:v>37960</c:v>
                </c:pt>
                <c:pt idx="226">
                  <c:v>37963</c:v>
                </c:pt>
                <c:pt idx="227">
                  <c:v>37964</c:v>
                </c:pt>
                <c:pt idx="228">
                  <c:v>37965</c:v>
                </c:pt>
                <c:pt idx="229">
                  <c:v>37966</c:v>
                </c:pt>
                <c:pt idx="230">
                  <c:v>37967</c:v>
                </c:pt>
                <c:pt idx="231">
                  <c:v>37970</c:v>
                </c:pt>
                <c:pt idx="232">
                  <c:v>37971</c:v>
                </c:pt>
                <c:pt idx="233">
                  <c:v>37972</c:v>
                </c:pt>
                <c:pt idx="234">
                  <c:v>37973</c:v>
                </c:pt>
                <c:pt idx="235">
                  <c:v>37974</c:v>
                </c:pt>
                <c:pt idx="236">
                  <c:v>37977</c:v>
                </c:pt>
                <c:pt idx="237">
                  <c:v>37978</c:v>
                </c:pt>
                <c:pt idx="238">
                  <c:v>37979</c:v>
                </c:pt>
                <c:pt idx="239">
                  <c:v>37980</c:v>
                </c:pt>
                <c:pt idx="240">
                  <c:v>37981</c:v>
                </c:pt>
                <c:pt idx="241">
                  <c:v>37984</c:v>
                </c:pt>
                <c:pt idx="242">
                  <c:v>37985</c:v>
                </c:pt>
                <c:pt idx="243">
                  <c:v>37986</c:v>
                </c:pt>
                <c:pt idx="244">
                  <c:v>37988</c:v>
                </c:pt>
                <c:pt idx="245">
                  <c:v>37991</c:v>
                </c:pt>
                <c:pt idx="246">
                  <c:v>37992</c:v>
                </c:pt>
                <c:pt idx="247">
                  <c:v>37993</c:v>
                </c:pt>
                <c:pt idx="248">
                  <c:v>37994</c:v>
                </c:pt>
                <c:pt idx="249">
                  <c:v>37995</c:v>
                </c:pt>
                <c:pt idx="250">
                  <c:v>37998</c:v>
                </c:pt>
                <c:pt idx="251">
                  <c:v>37999</c:v>
                </c:pt>
                <c:pt idx="252">
                  <c:v>38000</c:v>
                </c:pt>
                <c:pt idx="253">
                  <c:v>38001</c:v>
                </c:pt>
                <c:pt idx="254">
                  <c:v>38002</c:v>
                </c:pt>
                <c:pt idx="255">
                  <c:v>38005</c:v>
                </c:pt>
                <c:pt idx="256">
                  <c:v>38006</c:v>
                </c:pt>
                <c:pt idx="257">
                  <c:v>38007</c:v>
                </c:pt>
                <c:pt idx="258">
                  <c:v>38015</c:v>
                </c:pt>
                <c:pt idx="259">
                  <c:v>38016</c:v>
                </c:pt>
                <c:pt idx="260">
                  <c:v>38019</c:v>
                </c:pt>
                <c:pt idx="261">
                  <c:v>38020</c:v>
                </c:pt>
                <c:pt idx="262">
                  <c:v>38021</c:v>
                </c:pt>
                <c:pt idx="263">
                  <c:v>38022</c:v>
                </c:pt>
                <c:pt idx="264">
                  <c:v>38023</c:v>
                </c:pt>
                <c:pt idx="265">
                  <c:v>38026</c:v>
                </c:pt>
                <c:pt idx="266">
                  <c:v>38027</c:v>
                </c:pt>
                <c:pt idx="267">
                  <c:v>38028</c:v>
                </c:pt>
                <c:pt idx="268">
                  <c:v>38029</c:v>
                </c:pt>
                <c:pt idx="269">
                  <c:v>38030</c:v>
                </c:pt>
                <c:pt idx="270">
                  <c:v>38033</c:v>
                </c:pt>
                <c:pt idx="271">
                  <c:v>38034</c:v>
                </c:pt>
                <c:pt idx="272">
                  <c:v>38035</c:v>
                </c:pt>
                <c:pt idx="273">
                  <c:v>38036</c:v>
                </c:pt>
                <c:pt idx="274">
                  <c:v>38037</c:v>
                </c:pt>
                <c:pt idx="275">
                  <c:v>38040</c:v>
                </c:pt>
                <c:pt idx="276">
                  <c:v>38041</c:v>
                </c:pt>
                <c:pt idx="277">
                  <c:v>38042</c:v>
                </c:pt>
                <c:pt idx="278">
                  <c:v>38043</c:v>
                </c:pt>
                <c:pt idx="279">
                  <c:v>38044</c:v>
                </c:pt>
                <c:pt idx="280">
                  <c:v>38047</c:v>
                </c:pt>
                <c:pt idx="281">
                  <c:v>38048</c:v>
                </c:pt>
                <c:pt idx="282">
                  <c:v>38049</c:v>
                </c:pt>
                <c:pt idx="283">
                  <c:v>38050</c:v>
                </c:pt>
                <c:pt idx="284">
                  <c:v>38051</c:v>
                </c:pt>
                <c:pt idx="285">
                  <c:v>38054</c:v>
                </c:pt>
                <c:pt idx="286">
                  <c:v>38055</c:v>
                </c:pt>
                <c:pt idx="287">
                  <c:v>38056</c:v>
                </c:pt>
                <c:pt idx="288">
                  <c:v>38057</c:v>
                </c:pt>
                <c:pt idx="289">
                  <c:v>38058</c:v>
                </c:pt>
                <c:pt idx="290">
                  <c:v>38061</c:v>
                </c:pt>
                <c:pt idx="291">
                  <c:v>38062</c:v>
                </c:pt>
                <c:pt idx="292">
                  <c:v>38063</c:v>
                </c:pt>
                <c:pt idx="293">
                  <c:v>38064</c:v>
                </c:pt>
                <c:pt idx="294">
                  <c:v>38065</c:v>
                </c:pt>
                <c:pt idx="295">
                  <c:v>38068</c:v>
                </c:pt>
                <c:pt idx="296">
                  <c:v>38069</c:v>
                </c:pt>
                <c:pt idx="297">
                  <c:v>38070</c:v>
                </c:pt>
                <c:pt idx="298">
                  <c:v>38071</c:v>
                </c:pt>
                <c:pt idx="299">
                  <c:v>38072</c:v>
                </c:pt>
                <c:pt idx="300">
                  <c:v>38075</c:v>
                </c:pt>
                <c:pt idx="301">
                  <c:v>38076</c:v>
                </c:pt>
                <c:pt idx="302">
                  <c:v>38077</c:v>
                </c:pt>
                <c:pt idx="303">
                  <c:v>38078</c:v>
                </c:pt>
                <c:pt idx="304">
                  <c:v>38079</c:v>
                </c:pt>
                <c:pt idx="305">
                  <c:v>38082</c:v>
                </c:pt>
                <c:pt idx="306">
                  <c:v>38083</c:v>
                </c:pt>
                <c:pt idx="307">
                  <c:v>38084</c:v>
                </c:pt>
                <c:pt idx="308">
                  <c:v>38085</c:v>
                </c:pt>
                <c:pt idx="309">
                  <c:v>38086</c:v>
                </c:pt>
                <c:pt idx="310">
                  <c:v>38089</c:v>
                </c:pt>
                <c:pt idx="311">
                  <c:v>38090</c:v>
                </c:pt>
                <c:pt idx="312">
                  <c:v>38091</c:v>
                </c:pt>
                <c:pt idx="313">
                  <c:v>38092</c:v>
                </c:pt>
                <c:pt idx="314">
                  <c:v>38093</c:v>
                </c:pt>
                <c:pt idx="315">
                  <c:v>38096</c:v>
                </c:pt>
                <c:pt idx="316">
                  <c:v>38097</c:v>
                </c:pt>
                <c:pt idx="317">
                  <c:v>38098</c:v>
                </c:pt>
                <c:pt idx="318">
                  <c:v>38099</c:v>
                </c:pt>
                <c:pt idx="319">
                  <c:v>38100</c:v>
                </c:pt>
                <c:pt idx="320">
                  <c:v>38103</c:v>
                </c:pt>
                <c:pt idx="321">
                  <c:v>38104</c:v>
                </c:pt>
                <c:pt idx="322">
                  <c:v>38105</c:v>
                </c:pt>
                <c:pt idx="323">
                  <c:v>38106</c:v>
                </c:pt>
                <c:pt idx="324">
                  <c:v>38107</c:v>
                </c:pt>
                <c:pt idx="325">
                  <c:v>38117</c:v>
                </c:pt>
                <c:pt idx="326">
                  <c:v>38118</c:v>
                </c:pt>
                <c:pt idx="327">
                  <c:v>38119</c:v>
                </c:pt>
                <c:pt idx="328">
                  <c:v>38120</c:v>
                </c:pt>
                <c:pt idx="329">
                  <c:v>38121</c:v>
                </c:pt>
                <c:pt idx="330">
                  <c:v>38124</c:v>
                </c:pt>
                <c:pt idx="331">
                  <c:v>38125</c:v>
                </c:pt>
                <c:pt idx="332">
                  <c:v>38126</c:v>
                </c:pt>
                <c:pt idx="333">
                  <c:v>38127</c:v>
                </c:pt>
                <c:pt idx="334">
                  <c:v>38128</c:v>
                </c:pt>
                <c:pt idx="335">
                  <c:v>38131</c:v>
                </c:pt>
                <c:pt idx="336">
                  <c:v>38132</c:v>
                </c:pt>
                <c:pt idx="337">
                  <c:v>38133</c:v>
                </c:pt>
                <c:pt idx="338">
                  <c:v>38134</c:v>
                </c:pt>
                <c:pt idx="339">
                  <c:v>38135</c:v>
                </c:pt>
                <c:pt idx="340">
                  <c:v>38138</c:v>
                </c:pt>
                <c:pt idx="341">
                  <c:v>38139</c:v>
                </c:pt>
                <c:pt idx="342">
                  <c:v>38140</c:v>
                </c:pt>
                <c:pt idx="343">
                  <c:v>38141</c:v>
                </c:pt>
                <c:pt idx="344">
                  <c:v>38142</c:v>
                </c:pt>
                <c:pt idx="345">
                  <c:v>38145</c:v>
                </c:pt>
                <c:pt idx="346">
                  <c:v>38146</c:v>
                </c:pt>
                <c:pt idx="347">
                  <c:v>38147</c:v>
                </c:pt>
                <c:pt idx="348">
                  <c:v>38148</c:v>
                </c:pt>
                <c:pt idx="349">
                  <c:v>38149</c:v>
                </c:pt>
                <c:pt idx="350">
                  <c:v>38152</c:v>
                </c:pt>
                <c:pt idx="351">
                  <c:v>38153</c:v>
                </c:pt>
                <c:pt idx="352">
                  <c:v>38154</c:v>
                </c:pt>
                <c:pt idx="353">
                  <c:v>38155</c:v>
                </c:pt>
                <c:pt idx="354">
                  <c:v>38156</c:v>
                </c:pt>
                <c:pt idx="355">
                  <c:v>38159</c:v>
                </c:pt>
                <c:pt idx="356">
                  <c:v>38160</c:v>
                </c:pt>
                <c:pt idx="357">
                  <c:v>38161</c:v>
                </c:pt>
                <c:pt idx="358">
                  <c:v>38162</c:v>
                </c:pt>
                <c:pt idx="359">
                  <c:v>38163</c:v>
                </c:pt>
                <c:pt idx="360">
                  <c:v>38166</c:v>
                </c:pt>
                <c:pt idx="361">
                  <c:v>38167</c:v>
                </c:pt>
                <c:pt idx="362">
                  <c:v>38168</c:v>
                </c:pt>
                <c:pt idx="363">
                  <c:v>38169</c:v>
                </c:pt>
                <c:pt idx="364">
                  <c:v>38170</c:v>
                </c:pt>
                <c:pt idx="365">
                  <c:v>38173</c:v>
                </c:pt>
                <c:pt idx="366">
                  <c:v>38174</c:v>
                </c:pt>
                <c:pt idx="367">
                  <c:v>38175</c:v>
                </c:pt>
                <c:pt idx="368">
                  <c:v>38176</c:v>
                </c:pt>
                <c:pt idx="369">
                  <c:v>38177</c:v>
                </c:pt>
                <c:pt idx="370">
                  <c:v>38180</c:v>
                </c:pt>
                <c:pt idx="371">
                  <c:v>38181</c:v>
                </c:pt>
                <c:pt idx="372">
                  <c:v>38182</c:v>
                </c:pt>
                <c:pt idx="373">
                  <c:v>38183</c:v>
                </c:pt>
                <c:pt idx="374">
                  <c:v>38184</c:v>
                </c:pt>
                <c:pt idx="375">
                  <c:v>38187</c:v>
                </c:pt>
                <c:pt idx="376">
                  <c:v>38188</c:v>
                </c:pt>
                <c:pt idx="377">
                  <c:v>38189</c:v>
                </c:pt>
                <c:pt idx="378">
                  <c:v>38190</c:v>
                </c:pt>
                <c:pt idx="379">
                  <c:v>38191</c:v>
                </c:pt>
                <c:pt idx="380">
                  <c:v>38194</c:v>
                </c:pt>
                <c:pt idx="381">
                  <c:v>38195</c:v>
                </c:pt>
                <c:pt idx="382">
                  <c:v>38196</c:v>
                </c:pt>
                <c:pt idx="383">
                  <c:v>38197</c:v>
                </c:pt>
                <c:pt idx="384">
                  <c:v>38198</c:v>
                </c:pt>
                <c:pt idx="385">
                  <c:v>38201</c:v>
                </c:pt>
                <c:pt idx="386">
                  <c:v>38202</c:v>
                </c:pt>
                <c:pt idx="387">
                  <c:v>38203</c:v>
                </c:pt>
                <c:pt idx="388">
                  <c:v>38204</c:v>
                </c:pt>
                <c:pt idx="389">
                  <c:v>38205</c:v>
                </c:pt>
                <c:pt idx="390">
                  <c:v>38208</c:v>
                </c:pt>
                <c:pt idx="391">
                  <c:v>38209</c:v>
                </c:pt>
                <c:pt idx="392">
                  <c:v>38210</c:v>
                </c:pt>
                <c:pt idx="393">
                  <c:v>38211</c:v>
                </c:pt>
                <c:pt idx="394">
                  <c:v>38212</c:v>
                </c:pt>
                <c:pt idx="395">
                  <c:v>38215</c:v>
                </c:pt>
                <c:pt idx="396">
                  <c:v>38216</c:v>
                </c:pt>
                <c:pt idx="397">
                  <c:v>38217</c:v>
                </c:pt>
                <c:pt idx="398">
                  <c:v>38218</c:v>
                </c:pt>
                <c:pt idx="399">
                  <c:v>38219</c:v>
                </c:pt>
                <c:pt idx="400">
                  <c:v>38222</c:v>
                </c:pt>
                <c:pt idx="401">
                  <c:v>38223</c:v>
                </c:pt>
                <c:pt idx="402">
                  <c:v>38224</c:v>
                </c:pt>
                <c:pt idx="403">
                  <c:v>38225</c:v>
                </c:pt>
                <c:pt idx="404">
                  <c:v>38226</c:v>
                </c:pt>
                <c:pt idx="405">
                  <c:v>38229</c:v>
                </c:pt>
                <c:pt idx="406">
                  <c:v>38230</c:v>
                </c:pt>
                <c:pt idx="407">
                  <c:v>38231</c:v>
                </c:pt>
                <c:pt idx="408">
                  <c:v>38232</c:v>
                </c:pt>
                <c:pt idx="409">
                  <c:v>38233</c:v>
                </c:pt>
                <c:pt idx="410">
                  <c:v>38236</c:v>
                </c:pt>
                <c:pt idx="411">
                  <c:v>38237</c:v>
                </c:pt>
                <c:pt idx="412">
                  <c:v>38238</c:v>
                </c:pt>
                <c:pt idx="413">
                  <c:v>38239</c:v>
                </c:pt>
                <c:pt idx="414">
                  <c:v>38240</c:v>
                </c:pt>
                <c:pt idx="415">
                  <c:v>38243</c:v>
                </c:pt>
                <c:pt idx="416">
                  <c:v>38244</c:v>
                </c:pt>
                <c:pt idx="417">
                  <c:v>38245</c:v>
                </c:pt>
                <c:pt idx="418">
                  <c:v>38246</c:v>
                </c:pt>
                <c:pt idx="419">
                  <c:v>38247</c:v>
                </c:pt>
                <c:pt idx="420">
                  <c:v>38250</c:v>
                </c:pt>
                <c:pt idx="421">
                  <c:v>38251</c:v>
                </c:pt>
                <c:pt idx="422">
                  <c:v>38252</c:v>
                </c:pt>
                <c:pt idx="423">
                  <c:v>38253</c:v>
                </c:pt>
                <c:pt idx="424">
                  <c:v>38254</c:v>
                </c:pt>
                <c:pt idx="425">
                  <c:v>38257</c:v>
                </c:pt>
                <c:pt idx="426">
                  <c:v>38258</c:v>
                </c:pt>
                <c:pt idx="427">
                  <c:v>38259</c:v>
                </c:pt>
                <c:pt idx="428">
                  <c:v>38260</c:v>
                </c:pt>
                <c:pt idx="429">
                  <c:v>38268</c:v>
                </c:pt>
                <c:pt idx="430">
                  <c:v>38271</c:v>
                </c:pt>
                <c:pt idx="431">
                  <c:v>38272</c:v>
                </c:pt>
                <c:pt idx="432">
                  <c:v>38273</c:v>
                </c:pt>
                <c:pt idx="433">
                  <c:v>38274</c:v>
                </c:pt>
                <c:pt idx="434">
                  <c:v>38275</c:v>
                </c:pt>
                <c:pt idx="435">
                  <c:v>38278</c:v>
                </c:pt>
                <c:pt idx="436">
                  <c:v>38279</c:v>
                </c:pt>
                <c:pt idx="437">
                  <c:v>38280</c:v>
                </c:pt>
                <c:pt idx="438">
                  <c:v>38281</c:v>
                </c:pt>
                <c:pt idx="439">
                  <c:v>38282</c:v>
                </c:pt>
                <c:pt idx="440">
                  <c:v>38285</c:v>
                </c:pt>
                <c:pt idx="441">
                  <c:v>38286</c:v>
                </c:pt>
                <c:pt idx="442">
                  <c:v>38287</c:v>
                </c:pt>
                <c:pt idx="443">
                  <c:v>38288</c:v>
                </c:pt>
                <c:pt idx="444">
                  <c:v>38289</c:v>
                </c:pt>
                <c:pt idx="445">
                  <c:v>38292</c:v>
                </c:pt>
                <c:pt idx="446">
                  <c:v>38293</c:v>
                </c:pt>
                <c:pt idx="447">
                  <c:v>38294</c:v>
                </c:pt>
                <c:pt idx="448">
                  <c:v>38295</c:v>
                </c:pt>
                <c:pt idx="449">
                  <c:v>38296</c:v>
                </c:pt>
                <c:pt idx="450">
                  <c:v>38299</c:v>
                </c:pt>
                <c:pt idx="451">
                  <c:v>38300</c:v>
                </c:pt>
                <c:pt idx="452">
                  <c:v>38301</c:v>
                </c:pt>
                <c:pt idx="453">
                  <c:v>38302</c:v>
                </c:pt>
                <c:pt idx="454">
                  <c:v>38303</c:v>
                </c:pt>
                <c:pt idx="455">
                  <c:v>38306</c:v>
                </c:pt>
                <c:pt idx="456">
                  <c:v>38307</c:v>
                </c:pt>
                <c:pt idx="457">
                  <c:v>38308</c:v>
                </c:pt>
                <c:pt idx="458">
                  <c:v>38309</c:v>
                </c:pt>
                <c:pt idx="459">
                  <c:v>38310</c:v>
                </c:pt>
                <c:pt idx="460">
                  <c:v>38313</c:v>
                </c:pt>
                <c:pt idx="461">
                  <c:v>38314</c:v>
                </c:pt>
                <c:pt idx="462">
                  <c:v>38315</c:v>
                </c:pt>
                <c:pt idx="463">
                  <c:v>38316</c:v>
                </c:pt>
                <c:pt idx="464">
                  <c:v>38317</c:v>
                </c:pt>
                <c:pt idx="465">
                  <c:v>38320</c:v>
                </c:pt>
                <c:pt idx="466">
                  <c:v>38321</c:v>
                </c:pt>
                <c:pt idx="467">
                  <c:v>38322</c:v>
                </c:pt>
                <c:pt idx="468">
                  <c:v>38323</c:v>
                </c:pt>
                <c:pt idx="469">
                  <c:v>38324</c:v>
                </c:pt>
                <c:pt idx="470">
                  <c:v>38327</c:v>
                </c:pt>
                <c:pt idx="471">
                  <c:v>38328</c:v>
                </c:pt>
                <c:pt idx="472">
                  <c:v>38329</c:v>
                </c:pt>
                <c:pt idx="473">
                  <c:v>38330</c:v>
                </c:pt>
                <c:pt idx="474">
                  <c:v>38331</c:v>
                </c:pt>
                <c:pt idx="475">
                  <c:v>38334</c:v>
                </c:pt>
                <c:pt idx="476">
                  <c:v>38335</c:v>
                </c:pt>
                <c:pt idx="477">
                  <c:v>38336</c:v>
                </c:pt>
                <c:pt idx="478">
                  <c:v>38337</c:v>
                </c:pt>
                <c:pt idx="479">
                  <c:v>38338</c:v>
                </c:pt>
                <c:pt idx="480">
                  <c:v>38341</c:v>
                </c:pt>
                <c:pt idx="481">
                  <c:v>38342</c:v>
                </c:pt>
                <c:pt idx="482">
                  <c:v>38343</c:v>
                </c:pt>
                <c:pt idx="483">
                  <c:v>38344</c:v>
                </c:pt>
                <c:pt idx="484">
                  <c:v>38345</c:v>
                </c:pt>
                <c:pt idx="485">
                  <c:v>38348</c:v>
                </c:pt>
                <c:pt idx="486">
                  <c:v>38349</c:v>
                </c:pt>
                <c:pt idx="487">
                  <c:v>38350</c:v>
                </c:pt>
                <c:pt idx="488">
                  <c:v>38351</c:v>
                </c:pt>
                <c:pt idx="489">
                  <c:v>38352</c:v>
                </c:pt>
                <c:pt idx="490">
                  <c:v>38356</c:v>
                </c:pt>
                <c:pt idx="491">
                  <c:v>38357</c:v>
                </c:pt>
                <c:pt idx="492">
                  <c:v>38358</c:v>
                </c:pt>
                <c:pt idx="493">
                  <c:v>38359</c:v>
                </c:pt>
                <c:pt idx="494">
                  <c:v>38362</c:v>
                </c:pt>
                <c:pt idx="495">
                  <c:v>38363</c:v>
                </c:pt>
                <c:pt idx="496">
                  <c:v>38364</c:v>
                </c:pt>
                <c:pt idx="497">
                  <c:v>38365</c:v>
                </c:pt>
                <c:pt idx="498">
                  <c:v>38366</c:v>
                </c:pt>
                <c:pt idx="499">
                  <c:v>38369</c:v>
                </c:pt>
                <c:pt idx="500">
                  <c:v>38370</c:v>
                </c:pt>
                <c:pt idx="501">
                  <c:v>38371</c:v>
                </c:pt>
                <c:pt idx="502">
                  <c:v>38372</c:v>
                </c:pt>
                <c:pt idx="503">
                  <c:v>38373</c:v>
                </c:pt>
                <c:pt idx="504">
                  <c:v>38376</c:v>
                </c:pt>
                <c:pt idx="505">
                  <c:v>38377</c:v>
                </c:pt>
                <c:pt idx="506">
                  <c:v>38378</c:v>
                </c:pt>
                <c:pt idx="507">
                  <c:v>38379</c:v>
                </c:pt>
                <c:pt idx="508">
                  <c:v>38380</c:v>
                </c:pt>
                <c:pt idx="509">
                  <c:v>38383</c:v>
                </c:pt>
                <c:pt idx="510">
                  <c:v>38384</c:v>
                </c:pt>
                <c:pt idx="511">
                  <c:v>38385</c:v>
                </c:pt>
                <c:pt idx="512">
                  <c:v>38386</c:v>
                </c:pt>
                <c:pt idx="513">
                  <c:v>38387</c:v>
                </c:pt>
                <c:pt idx="514">
                  <c:v>38390</c:v>
                </c:pt>
                <c:pt idx="515">
                  <c:v>38391</c:v>
                </c:pt>
                <c:pt idx="516">
                  <c:v>38399</c:v>
                </c:pt>
                <c:pt idx="517">
                  <c:v>38400</c:v>
                </c:pt>
                <c:pt idx="518">
                  <c:v>38401</c:v>
                </c:pt>
                <c:pt idx="519">
                  <c:v>38404</c:v>
                </c:pt>
                <c:pt idx="520">
                  <c:v>38405</c:v>
                </c:pt>
                <c:pt idx="521">
                  <c:v>38406</c:v>
                </c:pt>
                <c:pt idx="522">
                  <c:v>38407</c:v>
                </c:pt>
                <c:pt idx="523">
                  <c:v>38408</c:v>
                </c:pt>
                <c:pt idx="524">
                  <c:v>38411</c:v>
                </c:pt>
                <c:pt idx="525">
                  <c:v>38412</c:v>
                </c:pt>
                <c:pt idx="526">
                  <c:v>38413</c:v>
                </c:pt>
                <c:pt idx="527">
                  <c:v>38414</c:v>
                </c:pt>
                <c:pt idx="528">
                  <c:v>38415</c:v>
                </c:pt>
                <c:pt idx="529">
                  <c:v>38418</c:v>
                </c:pt>
                <c:pt idx="530">
                  <c:v>38419</c:v>
                </c:pt>
                <c:pt idx="531">
                  <c:v>38420</c:v>
                </c:pt>
                <c:pt idx="532">
                  <c:v>38421</c:v>
                </c:pt>
                <c:pt idx="533">
                  <c:v>38422</c:v>
                </c:pt>
                <c:pt idx="534">
                  <c:v>38425</c:v>
                </c:pt>
                <c:pt idx="535">
                  <c:v>38426</c:v>
                </c:pt>
                <c:pt idx="536">
                  <c:v>38427</c:v>
                </c:pt>
                <c:pt idx="537">
                  <c:v>38428</c:v>
                </c:pt>
                <c:pt idx="538">
                  <c:v>38429</c:v>
                </c:pt>
                <c:pt idx="539">
                  <c:v>38432</c:v>
                </c:pt>
                <c:pt idx="540">
                  <c:v>38433</c:v>
                </c:pt>
                <c:pt idx="541">
                  <c:v>38434</c:v>
                </c:pt>
                <c:pt idx="542">
                  <c:v>38435</c:v>
                </c:pt>
                <c:pt idx="543">
                  <c:v>38436</c:v>
                </c:pt>
                <c:pt idx="544">
                  <c:v>38439</c:v>
                </c:pt>
                <c:pt idx="545">
                  <c:v>38440</c:v>
                </c:pt>
                <c:pt idx="546">
                  <c:v>38441</c:v>
                </c:pt>
                <c:pt idx="547">
                  <c:v>38442</c:v>
                </c:pt>
                <c:pt idx="548">
                  <c:v>38443</c:v>
                </c:pt>
                <c:pt idx="549">
                  <c:v>38446</c:v>
                </c:pt>
                <c:pt idx="550">
                  <c:v>38447</c:v>
                </c:pt>
                <c:pt idx="551">
                  <c:v>38448</c:v>
                </c:pt>
                <c:pt idx="552">
                  <c:v>38449</c:v>
                </c:pt>
                <c:pt idx="553">
                  <c:v>38450</c:v>
                </c:pt>
                <c:pt idx="554">
                  <c:v>38453</c:v>
                </c:pt>
                <c:pt idx="555">
                  <c:v>38454</c:v>
                </c:pt>
                <c:pt idx="556">
                  <c:v>38455</c:v>
                </c:pt>
                <c:pt idx="557">
                  <c:v>38456</c:v>
                </c:pt>
                <c:pt idx="558">
                  <c:v>38457</c:v>
                </c:pt>
                <c:pt idx="559">
                  <c:v>38460</c:v>
                </c:pt>
                <c:pt idx="560">
                  <c:v>38461</c:v>
                </c:pt>
                <c:pt idx="561">
                  <c:v>38462</c:v>
                </c:pt>
                <c:pt idx="562">
                  <c:v>38463</c:v>
                </c:pt>
                <c:pt idx="563">
                  <c:v>38464</c:v>
                </c:pt>
                <c:pt idx="564">
                  <c:v>38467</c:v>
                </c:pt>
                <c:pt idx="565">
                  <c:v>38468</c:v>
                </c:pt>
                <c:pt idx="566">
                  <c:v>38469</c:v>
                </c:pt>
                <c:pt idx="567">
                  <c:v>38470</c:v>
                </c:pt>
                <c:pt idx="568">
                  <c:v>38471</c:v>
                </c:pt>
                <c:pt idx="569">
                  <c:v>38481</c:v>
                </c:pt>
                <c:pt idx="570">
                  <c:v>38482</c:v>
                </c:pt>
                <c:pt idx="571">
                  <c:v>38483</c:v>
                </c:pt>
                <c:pt idx="572">
                  <c:v>38484</c:v>
                </c:pt>
                <c:pt idx="573">
                  <c:v>38485</c:v>
                </c:pt>
                <c:pt idx="574">
                  <c:v>38488</c:v>
                </c:pt>
                <c:pt idx="575">
                  <c:v>38489</c:v>
                </c:pt>
                <c:pt idx="576">
                  <c:v>38490</c:v>
                </c:pt>
                <c:pt idx="577">
                  <c:v>38491</c:v>
                </c:pt>
                <c:pt idx="578">
                  <c:v>38492</c:v>
                </c:pt>
                <c:pt idx="579">
                  <c:v>38495</c:v>
                </c:pt>
                <c:pt idx="580">
                  <c:v>38496</c:v>
                </c:pt>
                <c:pt idx="581">
                  <c:v>38497</c:v>
                </c:pt>
                <c:pt idx="582">
                  <c:v>38498</c:v>
                </c:pt>
                <c:pt idx="583">
                  <c:v>38499</c:v>
                </c:pt>
                <c:pt idx="584">
                  <c:v>38502</c:v>
                </c:pt>
                <c:pt idx="585">
                  <c:v>38503</c:v>
                </c:pt>
                <c:pt idx="586">
                  <c:v>38504</c:v>
                </c:pt>
                <c:pt idx="587">
                  <c:v>38505</c:v>
                </c:pt>
                <c:pt idx="588">
                  <c:v>38506</c:v>
                </c:pt>
                <c:pt idx="589">
                  <c:v>38509</c:v>
                </c:pt>
                <c:pt idx="590">
                  <c:v>38510</c:v>
                </c:pt>
                <c:pt idx="591">
                  <c:v>38511</c:v>
                </c:pt>
                <c:pt idx="592">
                  <c:v>38512</c:v>
                </c:pt>
                <c:pt idx="593">
                  <c:v>38513</c:v>
                </c:pt>
                <c:pt idx="594">
                  <c:v>38516</c:v>
                </c:pt>
                <c:pt idx="595">
                  <c:v>38517</c:v>
                </c:pt>
                <c:pt idx="596">
                  <c:v>38518</c:v>
                </c:pt>
                <c:pt idx="597">
                  <c:v>38519</c:v>
                </c:pt>
                <c:pt idx="598">
                  <c:v>38520</c:v>
                </c:pt>
                <c:pt idx="599">
                  <c:v>38523</c:v>
                </c:pt>
                <c:pt idx="600">
                  <c:v>38524</c:v>
                </c:pt>
                <c:pt idx="601">
                  <c:v>38525</c:v>
                </c:pt>
                <c:pt idx="602">
                  <c:v>38526</c:v>
                </c:pt>
                <c:pt idx="603">
                  <c:v>38527</c:v>
                </c:pt>
                <c:pt idx="604">
                  <c:v>38530</c:v>
                </c:pt>
                <c:pt idx="605">
                  <c:v>38531</c:v>
                </c:pt>
                <c:pt idx="606">
                  <c:v>38532</c:v>
                </c:pt>
                <c:pt idx="607">
                  <c:v>38533</c:v>
                </c:pt>
                <c:pt idx="608">
                  <c:v>38534</c:v>
                </c:pt>
                <c:pt idx="609">
                  <c:v>38537</c:v>
                </c:pt>
                <c:pt idx="610">
                  <c:v>38538</c:v>
                </c:pt>
                <c:pt idx="611">
                  <c:v>38539</c:v>
                </c:pt>
                <c:pt idx="612">
                  <c:v>38540</c:v>
                </c:pt>
                <c:pt idx="613">
                  <c:v>38541</c:v>
                </c:pt>
                <c:pt idx="614">
                  <c:v>38544</c:v>
                </c:pt>
                <c:pt idx="615">
                  <c:v>38545</c:v>
                </c:pt>
                <c:pt idx="616">
                  <c:v>38546</c:v>
                </c:pt>
                <c:pt idx="617">
                  <c:v>38547</c:v>
                </c:pt>
                <c:pt idx="618">
                  <c:v>38548</c:v>
                </c:pt>
                <c:pt idx="619">
                  <c:v>38551</c:v>
                </c:pt>
                <c:pt idx="620">
                  <c:v>38552</c:v>
                </c:pt>
                <c:pt idx="621">
                  <c:v>38553</c:v>
                </c:pt>
                <c:pt idx="622">
                  <c:v>38554</c:v>
                </c:pt>
                <c:pt idx="623">
                  <c:v>38555</c:v>
                </c:pt>
                <c:pt idx="624">
                  <c:v>38558</c:v>
                </c:pt>
                <c:pt idx="625">
                  <c:v>38559</c:v>
                </c:pt>
                <c:pt idx="626">
                  <c:v>38560</c:v>
                </c:pt>
                <c:pt idx="627">
                  <c:v>38561</c:v>
                </c:pt>
                <c:pt idx="628">
                  <c:v>38562</c:v>
                </c:pt>
                <c:pt idx="629">
                  <c:v>38565</c:v>
                </c:pt>
                <c:pt idx="630">
                  <c:v>38566</c:v>
                </c:pt>
                <c:pt idx="631">
                  <c:v>38567</c:v>
                </c:pt>
                <c:pt idx="632">
                  <c:v>38568</c:v>
                </c:pt>
                <c:pt idx="633">
                  <c:v>38569</c:v>
                </c:pt>
                <c:pt idx="634">
                  <c:v>38572</c:v>
                </c:pt>
                <c:pt idx="635">
                  <c:v>38573</c:v>
                </c:pt>
                <c:pt idx="636">
                  <c:v>38574</c:v>
                </c:pt>
                <c:pt idx="637">
                  <c:v>38575</c:v>
                </c:pt>
                <c:pt idx="638">
                  <c:v>38576</c:v>
                </c:pt>
                <c:pt idx="639">
                  <c:v>38579</c:v>
                </c:pt>
                <c:pt idx="640">
                  <c:v>38580</c:v>
                </c:pt>
                <c:pt idx="641">
                  <c:v>38581</c:v>
                </c:pt>
                <c:pt idx="642">
                  <c:v>38582</c:v>
                </c:pt>
                <c:pt idx="643">
                  <c:v>38583</c:v>
                </c:pt>
                <c:pt idx="644">
                  <c:v>38586</c:v>
                </c:pt>
                <c:pt idx="645">
                  <c:v>38587</c:v>
                </c:pt>
                <c:pt idx="646">
                  <c:v>38588</c:v>
                </c:pt>
                <c:pt idx="647">
                  <c:v>38589</c:v>
                </c:pt>
                <c:pt idx="648">
                  <c:v>38590</c:v>
                </c:pt>
                <c:pt idx="649">
                  <c:v>38593</c:v>
                </c:pt>
                <c:pt idx="650">
                  <c:v>38594</c:v>
                </c:pt>
                <c:pt idx="651">
                  <c:v>38595</c:v>
                </c:pt>
                <c:pt idx="652">
                  <c:v>38596</c:v>
                </c:pt>
                <c:pt idx="653">
                  <c:v>38597</c:v>
                </c:pt>
                <c:pt idx="654">
                  <c:v>38600</c:v>
                </c:pt>
                <c:pt idx="655">
                  <c:v>38601</c:v>
                </c:pt>
                <c:pt idx="656">
                  <c:v>38602</c:v>
                </c:pt>
                <c:pt idx="657">
                  <c:v>38603</c:v>
                </c:pt>
                <c:pt idx="658">
                  <c:v>38604</c:v>
                </c:pt>
                <c:pt idx="659">
                  <c:v>38607</c:v>
                </c:pt>
                <c:pt idx="660">
                  <c:v>38608</c:v>
                </c:pt>
                <c:pt idx="661">
                  <c:v>38609</c:v>
                </c:pt>
                <c:pt idx="662">
                  <c:v>38610</c:v>
                </c:pt>
                <c:pt idx="663">
                  <c:v>38611</c:v>
                </c:pt>
                <c:pt idx="664">
                  <c:v>38614</c:v>
                </c:pt>
                <c:pt idx="665">
                  <c:v>38615</c:v>
                </c:pt>
                <c:pt idx="666">
                  <c:v>38616</c:v>
                </c:pt>
                <c:pt idx="667">
                  <c:v>38617</c:v>
                </c:pt>
                <c:pt idx="668">
                  <c:v>38618</c:v>
                </c:pt>
                <c:pt idx="669">
                  <c:v>38621</c:v>
                </c:pt>
                <c:pt idx="670">
                  <c:v>38622</c:v>
                </c:pt>
                <c:pt idx="671">
                  <c:v>38623</c:v>
                </c:pt>
                <c:pt idx="672">
                  <c:v>38624</c:v>
                </c:pt>
                <c:pt idx="673">
                  <c:v>38625</c:v>
                </c:pt>
                <c:pt idx="674">
                  <c:v>38635</c:v>
                </c:pt>
                <c:pt idx="675">
                  <c:v>38636</c:v>
                </c:pt>
                <c:pt idx="676">
                  <c:v>38637</c:v>
                </c:pt>
                <c:pt idx="677">
                  <c:v>38638</c:v>
                </c:pt>
                <c:pt idx="678">
                  <c:v>38639</c:v>
                </c:pt>
                <c:pt idx="679">
                  <c:v>38642</c:v>
                </c:pt>
                <c:pt idx="680">
                  <c:v>38643</c:v>
                </c:pt>
                <c:pt idx="681">
                  <c:v>38644</c:v>
                </c:pt>
                <c:pt idx="682">
                  <c:v>38645</c:v>
                </c:pt>
                <c:pt idx="683">
                  <c:v>38646</c:v>
                </c:pt>
                <c:pt idx="684">
                  <c:v>38649</c:v>
                </c:pt>
                <c:pt idx="685">
                  <c:v>38650</c:v>
                </c:pt>
                <c:pt idx="686">
                  <c:v>38651</c:v>
                </c:pt>
                <c:pt idx="687">
                  <c:v>38652</c:v>
                </c:pt>
                <c:pt idx="688">
                  <c:v>38653</c:v>
                </c:pt>
                <c:pt idx="689">
                  <c:v>38656</c:v>
                </c:pt>
                <c:pt idx="690">
                  <c:v>38657</c:v>
                </c:pt>
                <c:pt idx="691">
                  <c:v>38658</c:v>
                </c:pt>
                <c:pt idx="692">
                  <c:v>38659</c:v>
                </c:pt>
                <c:pt idx="693">
                  <c:v>38660</c:v>
                </c:pt>
                <c:pt idx="694">
                  <c:v>38663</c:v>
                </c:pt>
                <c:pt idx="695">
                  <c:v>38664</c:v>
                </c:pt>
                <c:pt idx="696">
                  <c:v>38665</c:v>
                </c:pt>
                <c:pt idx="697">
                  <c:v>38666</c:v>
                </c:pt>
                <c:pt idx="698">
                  <c:v>38667</c:v>
                </c:pt>
                <c:pt idx="699">
                  <c:v>38670</c:v>
                </c:pt>
                <c:pt idx="700">
                  <c:v>38671</c:v>
                </c:pt>
                <c:pt idx="701">
                  <c:v>38672</c:v>
                </c:pt>
                <c:pt idx="702">
                  <c:v>38673</c:v>
                </c:pt>
                <c:pt idx="703">
                  <c:v>38674</c:v>
                </c:pt>
                <c:pt idx="704">
                  <c:v>38677</c:v>
                </c:pt>
                <c:pt idx="705">
                  <c:v>38678</c:v>
                </c:pt>
                <c:pt idx="706">
                  <c:v>38679</c:v>
                </c:pt>
                <c:pt idx="707">
                  <c:v>38680</c:v>
                </c:pt>
                <c:pt idx="708">
                  <c:v>38681</c:v>
                </c:pt>
                <c:pt idx="709">
                  <c:v>38684</c:v>
                </c:pt>
                <c:pt idx="710">
                  <c:v>38685</c:v>
                </c:pt>
                <c:pt idx="711">
                  <c:v>38686</c:v>
                </c:pt>
                <c:pt idx="712">
                  <c:v>38687</c:v>
                </c:pt>
                <c:pt idx="713">
                  <c:v>38688</c:v>
                </c:pt>
                <c:pt idx="714">
                  <c:v>38691</c:v>
                </c:pt>
                <c:pt idx="715">
                  <c:v>38692</c:v>
                </c:pt>
                <c:pt idx="716">
                  <c:v>38693</c:v>
                </c:pt>
                <c:pt idx="717">
                  <c:v>38694</c:v>
                </c:pt>
                <c:pt idx="718">
                  <c:v>38695</c:v>
                </c:pt>
                <c:pt idx="719">
                  <c:v>38698</c:v>
                </c:pt>
                <c:pt idx="720">
                  <c:v>38699</c:v>
                </c:pt>
                <c:pt idx="721">
                  <c:v>38700</c:v>
                </c:pt>
                <c:pt idx="722">
                  <c:v>38701</c:v>
                </c:pt>
                <c:pt idx="723">
                  <c:v>38702</c:v>
                </c:pt>
                <c:pt idx="724">
                  <c:v>38705</c:v>
                </c:pt>
                <c:pt idx="725">
                  <c:v>38706</c:v>
                </c:pt>
                <c:pt idx="726">
                  <c:v>38707</c:v>
                </c:pt>
                <c:pt idx="727">
                  <c:v>38708</c:v>
                </c:pt>
                <c:pt idx="728">
                  <c:v>38709</c:v>
                </c:pt>
                <c:pt idx="729">
                  <c:v>38712</c:v>
                </c:pt>
                <c:pt idx="730">
                  <c:v>38713</c:v>
                </c:pt>
                <c:pt idx="731">
                  <c:v>38714</c:v>
                </c:pt>
                <c:pt idx="732">
                  <c:v>38715</c:v>
                </c:pt>
                <c:pt idx="733">
                  <c:v>38716</c:v>
                </c:pt>
                <c:pt idx="734">
                  <c:v>38721</c:v>
                </c:pt>
                <c:pt idx="735">
                  <c:v>38722</c:v>
                </c:pt>
                <c:pt idx="736">
                  <c:v>38723</c:v>
                </c:pt>
                <c:pt idx="737">
                  <c:v>38726</c:v>
                </c:pt>
                <c:pt idx="738">
                  <c:v>38727</c:v>
                </c:pt>
                <c:pt idx="739">
                  <c:v>38728</c:v>
                </c:pt>
                <c:pt idx="740">
                  <c:v>38729</c:v>
                </c:pt>
                <c:pt idx="741">
                  <c:v>38730</c:v>
                </c:pt>
                <c:pt idx="742">
                  <c:v>38733</c:v>
                </c:pt>
                <c:pt idx="743">
                  <c:v>38734</c:v>
                </c:pt>
                <c:pt idx="744">
                  <c:v>38735</c:v>
                </c:pt>
                <c:pt idx="745">
                  <c:v>38736</c:v>
                </c:pt>
                <c:pt idx="746">
                  <c:v>38737</c:v>
                </c:pt>
                <c:pt idx="747">
                  <c:v>38740</c:v>
                </c:pt>
                <c:pt idx="748">
                  <c:v>38741</c:v>
                </c:pt>
                <c:pt idx="749">
                  <c:v>38742</c:v>
                </c:pt>
                <c:pt idx="750">
                  <c:v>38743</c:v>
                </c:pt>
                <c:pt idx="751">
                  <c:v>38744</c:v>
                </c:pt>
                <c:pt idx="752">
                  <c:v>38754</c:v>
                </c:pt>
                <c:pt idx="753">
                  <c:v>38755</c:v>
                </c:pt>
                <c:pt idx="754">
                  <c:v>38756</c:v>
                </c:pt>
                <c:pt idx="755">
                  <c:v>38757</c:v>
                </c:pt>
                <c:pt idx="756">
                  <c:v>38758</c:v>
                </c:pt>
                <c:pt idx="757">
                  <c:v>38761</c:v>
                </c:pt>
                <c:pt idx="758">
                  <c:v>38762</c:v>
                </c:pt>
                <c:pt idx="759">
                  <c:v>38763</c:v>
                </c:pt>
                <c:pt idx="760">
                  <c:v>38764</c:v>
                </c:pt>
                <c:pt idx="761">
                  <c:v>38765</c:v>
                </c:pt>
                <c:pt idx="762">
                  <c:v>38768</c:v>
                </c:pt>
                <c:pt idx="763">
                  <c:v>38769</c:v>
                </c:pt>
                <c:pt idx="764">
                  <c:v>38770</c:v>
                </c:pt>
                <c:pt idx="765">
                  <c:v>38771</c:v>
                </c:pt>
                <c:pt idx="766">
                  <c:v>38772</c:v>
                </c:pt>
                <c:pt idx="767">
                  <c:v>38775</c:v>
                </c:pt>
                <c:pt idx="768">
                  <c:v>38776</c:v>
                </c:pt>
                <c:pt idx="769">
                  <c:v>38777</c:v>
                </c:pt>
                <c:pt idx="770">
                  <c:v>38778</c:v>
                </c:pt>
                <c:pt idx="771">
                  <c:v>38779</c:v>
                </c:pt>
                <c:pt idx="772">
                  <c:v>38782</c:v>
                </c:pt>
                <c:pt idx="773">
                  <c:v>38783</c:v>
                </c:pt>
                <c:pt idx="774">
                  <c:v>38784</c:v>
                </c:pt>
                <c:pt idx="775">
                  <c:v>38785</c:v>
                </c:pt>
                <c:pt idx="776">
                  <c:v>38786</c:v>
                </c:pt>
                <c:pt idx="777">
                  <c:v>38789</c:v>
                </c:pt>
                <c:pt idx="778">
                  <c:v>38790</c:v>
                </c:pt>
                <c:pt idx="779">
                  <c:v>38791</c:v>
                </c:pt>
                <c:pt idx="780">
                  <c:v>38792</c:v>
                </c:pt>
                <c:pt idx="781">
                  <c:v>38793</c:v>
                </c:pt>
                <c:pt idx="782">
                  <c:v>38796</c:v>
                </c:pt>
                <c:pt idx="783">
                  <c:v>38797</c:v>
                </c:pt>
                <c:pt idx="784">
                  <c:v>38798</c:v>
                </c:pt>
                <c:pt idx="785">
                  <c:v>38799</c:v>
                </c:pt>
                <c:pt idx="786">
                  <c:v>38800</c:v>
                </c:pt>
                <c:pt idx="787">
                  <c:v>38803</c:v>
                </c:pt>
                <c:pt idx="788">
                  <c:v>38804</c:v>
                </c:pt>
                <c:pt idx="789">
                  <c:v>38805</c:v>
                </c:pt>
                <c:pt idx="790">
                  <c:v>38806</c:v>
                </c:pt>
                <c:pt idx="791">
                  <c:v>38807</c:v>
                </c:pt>
                <c:pt idx="792">
                  <c:v>38810</c:v>
                </c:pt>
                <c:pt idx="793">
                  <c:v>38811</c:v>
                </c:pt>
                <c:pt idx="794">
                  <c:v>38812</c:v>
                </c:pt>
                <c:pt idx="795">
                  <c:v>38813</c:v>
                </c:pt>
                <c:pt idx="796">
                  <c:v>38814</c:v>
                </c:pt>
                <c:pt idx="797">
                  <c:v>38817</c:v>
                </c:pt>
                <c:pt idx="798">
                  <c:v>38818</c:v>
                </c:pt>
                <c:pt idx="799">
                  <c:v>38819</c:v>
                </c:pt>
                <c:pt idx="800">
                  <c:v>38820</c:v>
                </c:pt>
                <c:pt idx="801">
                  <c:v>38821</c:v>
                </c:pt>
                <c:pt idx="802">
                  <c:v>38824</c:v>
                </c:pt>
                <c:pt idx="803">
                  <c:v>38825</c:v>
                </c:pt>
                <c:pt idx="804">
                  <c:v>38826</c:v>
                </c:pt>
                <c:pt idx="805">
                  <c:v>38827</c:v>
                </c:pt>
                <c:pt idx="806">
                  <c:v>38828</c:v>
                </c:pt>
                <c:pt idx="807">
                  <c:v>38831</c:v>
                </c:pt>
                <c:pt idx="808">
                  <c:v>38832</c:v>
                </c:pt>
                <c:pt idx="809">
                  <c:v>38833</c:v>
                </c:pt>
                <c:pt idx="810">
                  <c:v>38834</c:v>
                </c:pt>
                <c:pt idx="811">
                  <c:v>38835</c:v>
                </c:pt>
                <c:pt idx="812">
                  <c:v>38836</c:v>
                </c:pt>
                <c:pt idx="813">
                  <c:v>38845</c:v>
                </c:pt>
                <c:pt idx="814">
                  <c:v>38846</c:v>
                </c:pt>
                <c:pt idx="815">
                  <c:v>38847</c:v>
                </c:pt>
                <c:pt idx="816">
                  <c:v>38848</c:v>
                </c:pt>
                <c:pt idx="817">
                  <c:v>38849</c:v>
                </c:pt>
                <c:pt idx="818">
                  <c:v>38852</c:v>
                </c:pt>
                <c:pt idx="819">
                  <c:v>38853</c:v>
                </c:pt>
                <c:pt idx="820">
                  <c:v>38854</c:v>
                </c:pt>
                <c:pt idx="821">
                  <c:v>38855</c:v>
                </c:pt>
                <c:pt idx="822">
                  <c:v>38856</c:v>
                </c:pt>
                <c:pt idx="823">
                  <c:v>38859</c:v>
                </c:pt>
                <c:pt idx="824">
                  <c:v>38860</c:v>
                </c:pt>
                <c:pt idx="825">
                  <c:v>38861</c:v>
                </c:pt>
                <c:pt idx="826">
                  <c:v>38862</c:v>
                </c:pt>
                <c:pt idx="827">
                  <c:v>38863</c:v>
                </c:pt>
                <c:pt idx="828">
                  <c:v>38866</c:v>
                </c:pt>
                <c:pt idx="829">
                  <c:v>38867</c:v>
                </c:pt>
                <c:pt idx="830">
                  <c:v>38868</c:v>
                </c:pt>
                <c:pt idx="831">
                  <c:v>38869</c:v>
                </c:pt>
                <c:pt idx="832">
                  <c:v>38870</c:v>
                </c:pt>
                <c:pt idx="833">
                  <c:v>38873</c:v>
                </c:pt>
                <c:pt idx="834">
                  <c:v>38874</c:v>
                </c:pt>
                <c:pt idx="835">
                  <c:v>38875</c:v>
                </c:pt>
                <c:pt idx="836">
                  <c:v>38876</c:v>
                </c:pt>
                <c:pt idx="837">
                  <c:v>38877</c:v>
                </c:pt>
                <c:pt idx="838">
                  <c:v>38880</c:v>
                </c:pt>
                <c:pt idx="839">
                  <c:v>38881</c:v>
                </c:pt>
                <c:pt idx="840">
                  <c:v>38882</c:v>
                </c:pt>
                <c:pt idx="841">
                  <c:v>38883</c:v>
                </c:pt>
                <c:pt idx="842">
                  <c:v>38884</c:v>
                </c:pt>
                <c:pt idx="843">
                  <c:v>38887</c:v>
                </c:pt>
                <c:pt idx="844">
                  <c:v>38888</c:v>
                </c:pt>
                <c:pt idx="845">
                  <c:v>38889</c:v>
                </c:pt>
                <c:pt idx="846">
                  <c:v>38890</c:v>
                </c:pt>
                <c:pt idx="847">
                  <c:v>38891</c:v>
                </c:pt>
                <c:pt idx="848">
                  <c:v>38894</c:v>
                </c:pt>
                <c:pt idx="849">
                  <c:v>38895</c:v>
                </c:pt>
                <c:pt idx="850">
                  <c:v>38896</c:v>
                </c:pt>
                <c:pt idx="851">
                  <c:v>38897</c:v>
                </c:pt>
                <c:pt idx="852">
                  <c:v>38898</c:v>
                </c:pt>
                <c:pt idx="853">
                  <c:v>38901</c:v>
                </c:pt>
                <c:pt idx="854">
                  <c:v>38902</c:v>
                </c:pt>
                <c:pt idx="855">
                  <c:v>38903</c:v>
                </c:pt>
                <c:pt idx="856">
                  <c:v>38904</c:v>
                </c:pt>
                <c:pt idx="857">
                  <c:v>38905</c:v>
                </c:pt>
                <c:pt idx="858">
                  <c:v>38908</c:v>
                </c:pt>
                <c:pt idx="859">
                  <c:v>38909</c:v>
                </c:pt>
                <c:pt idx="860">
                  <c:v>38910</c:v>
                </c:pt>
                <c:pt idx="861">
                  <c:v>38911</c:v>
                </c:pt>
                <c:pt idx="862">
                  <c:v>38912</c:v>
                </c:pt>
                <c:pt idx="863">
                  <c:v>38915</c:v>
                </c:pt>
                <c:pt idx="864">
                  <c:v>38916</c:v>
                </c:pt>
                <c:pt idx="865">
                  <c:v>38917</c:v>
                </c:pt>
                <c:pt idx="866">
                  <c:v>38918</c:v>
                </c:pt>
                <c:pt idx="867">
                  <c:v>38919</c:v>
                </c:pt>
                <c:pt idx="868">
                  <c:v>38922</c:v>
                </c:pt>
                <c:pt idx="869">
                  <c:v>38923</c:v>
                </c:pt>
                <c:pt idx="870">
                  <c:v>38924</c:v>
                </c:pt>
                <c:pt idx="871">
                  <c:v>38925</c:v>
                </c:pt>
                <c:pt idx="872">
                  <c:v>38926</c:v>
                </c:pt>
                <c:pt idx="873">
                  <c:v>38929</c:v>
                </c:pt>
                <c:pt idx="874">
                  <c:v>38930</c:v>
                </c:pt>
                <c:pt idx="875">
                  <c:v>38931</c:v>
                </c:pt>
                <c:pt idx="876">
                  <c:v>38932</c:v>
                </c:pt>
                <c:pt idx="877">
                  <c:v>38933</c:v>
                </c:pt>
                <c:pt idx="878">
                  <c:v>38936</c:v>
                </c:pt>
                <c:pt idx="879">
                  <c:v>38937</c:v>
                </c:pt>
                <c:pt idx="880">
                  <c:v>38938</c:v>
                </c:pt>
                <c:pt idx="881">
                  <c:v>38939</c:v>
                </c:pt>
                <c:pt idx="882">
                  <c:v>38940</c:v>
                </c:pt>
                <c:pt idx="883">
                  <c:v>38943</c:v>
                </c:pt>
                <c:pt idx="884">
                  <c:v>38944</c:v>
                </c:pt>
                <c:pt idx="885">
                  <c:v>38945</c:v>
                </c:pt>
                <c:pt idx="886">
                  <c:v>38946</c:v>
                </c:pt>
                <c:pt idx="887">
                  <c:v>38947</c:v>
                </c:pt>
                <c:pt idx="888">
                  <c:v>38950</c:v>
                </c:pt>
                <c:pt idx="889">
                  <c:v>38951</c:v>
                </c:pt>
                <c:pt idx="890">
                  <c:v>38952</c:v>
                </c:pt>
                <c:pt idx="891">
                  <c:v>38953</c:v>
                </c:pt>
                <c:pt idx="892">
                  <c:v>38954</c:v>
                </c:pt>
                <c:pt idx="893">
                  <c:v>38957</c:v>
                </c:pt>
                <c:pt idx="894">
                  <c:v>38958</c:v>
                </c:pt>
                <c:pt idx="895">
                  <c:v>38959</c:v>
                </c:pt>
                <c:pt idx="896">
                  <c:v>38960</c:v>
                </c:pt>
                <c:pt idx="897">
                  <c:v>38961</c:v>
                </c:pt>
                <c:pt idx="898">
                  <c:v>38964</c:v>
                </c:pt>
                <c:pt idx="899">
                  <c:v>38965</c:v>
                </c:pt>
                <c:pt idx="900">
                  <c:v>38966</c:v>
                </c:pt>
                <c:pt idx="901">
                  <c:v>38967</c:v>
                </c:pt>
                <c:pt idx="902">
                  <c:v>38968</c:v>
                </c:pt>
                <c:pt idx="903">
                  <c:v>38971</c:v>
                </c:pt>
                <c:pt idx="904">
                  <c:v>38972</c:v>
                </c:pt>
                <c:pt idx="905">
                  <c:v>38973</c:v>
                </c:pt>
                <c:pt idx="906">
                  <c:v>38974</c:v>
                </c:pt>
                <c:pt idx="907">
                  <c:v>38975</c:v>
                </c:pt>
                <c:pt idx="908">
                  <c:v>38978</c:v>
                </c:pt>
                <c:pt idx="909">
                  <c:v>38979</c:v>
                </c:pt>
                <c:pt idx="910">
                  <c:v>38980</c:v>
                </c:pt>
                <c:pt idx="911">
                  <c:v>38981</c:v>
                </c:pt>
                <c:pt idx="912">
                  <c:v>38982</c:v>
                </c:pt>
                <c:pt idx="913">
                  <c:v>38985</c:v>
                </c:pt>
                <c:pt idx="914">
                  <c:v>38986</c:v>
                </c:pt>
                <c:pt idx="915">
                  <c:v>38987</c:v>
                </c:pt>
                <c:pt idx="916">
                  <c:v>38988</c:v>
                </c:pt>
                <c:pt idx="917">
                  <c:v>38989</c:v>
                </c:pt>
                <c:pt idx="918">
                  <c:v>38999</c:v>
                </c:pt>
                <c:pt idx="919">
                  <c:v>39000</c:v>
                </c:pt>
                <c:pt idx="920">
                  <c:v>39001</c:v>
                </c:pt>
                <c:pt idx="921">
                  <c:v>39002</c:v>
                </c:pt>
                <c:pt idx="922">
                  <c:v>39003</c:v>
                </c:pt>
                <c:pt idx="923">
                  <c:v>39006</c:v>
                </c:pt>
                <c:pt idx="924">
                  <c:v>39007</c:v>
                </c:pt>
                <c:pt idx="925">
                  <c:v>39008</c:v>
                </c:pt>
                <c:pt idx="926">
                  <c:v>39009</c:v>
                </c:pt>
                <c:pt idx="927">
                  <c:v>39010</c:v>
                </c:pt>
                <c:pt idx="928">
                  <c:v>39013</c:v>
                </c:pt>
                <c:pt idx="929">
                  <c:v>39014</c:v>
                </c:pt>
                <c:pt idx="930">
                  <c:v>39015</c:v>
                </c:pt>
                <c:pt idx="931">
                  <c:v>39016</c:v>
                </c:pt>
                <c:pt idx="932">
                  <c:v>39017</c:v>
                </c:pt>
                <c:pt idx="933">
                  <c:v>39020</c:v>
                </c:pt>
                <c:pt idx="934">
                  <c:v>39021</c:v>
                </c:pt>
                <c:pt idx="935">
                  <c:v>39022</c:v>
                </c:pt>
                <c:pt idx="936">
                  <c:v>39023</c:v>
                </c:pt>
                <c:pt idx="937">
                  <c:v>39024</c:v>
                </c:pt>
                <c:pt idx="938">
                  <c:v>39027</c:v>
                </c:pt>
                <c:pt idx="939">
                  <c:v>39028</c:v>
                </c:pt>
                <c:pt idx="940">
                  <c:v>39029</c:v>
                </c:pt>
                <c:pt idx="941">
                  <c:v>39030</c:v>
                </c:pt>
                <c:pt idx="942">
                  <c:v>39031</c:v>
                </c:pt>
                <c:pt idx="943">
                  <c:v>39034</c:v>
                </c:pt>
                <c:pt idx="944">
                  <c:v>39035</c:v>
                </c:pt>
                <c:pt idx="945">
                  <c:v>39036</c:v>
                </c:pt>
                <c:pt idx="946">
                  <c:v>39037</c:v>
                </c:pt>
                <c:pt idx="947">
                  <c:v>39038</c:v>
                </c:pt>
                <c:pt idx="948">
                  <c:v>39041</c:v>
                </c:pt>
                <c:pt idx="949">
                  <c:v>39042</c:v>
                </c:pt>
                <c:pt idx="950">
                  <c:v>39043</c:v>
                </c:pt>
                <c:pt idx="951">
                  <c:v>39044</c:v>
                </c:pt>
                <c:pt idx="952">
                  <c:v>39045</c:v>
                </c:pt>
                <c:pt idx="953">
                  <c:v>39048</c:v>
                </c:pt>
                <c:pt idx="954">
                  <c:v>39049</c:v>
                </c:pt>
                <c:pt idx="955">
                  <c:v>39050</c:v>
                </c:pt>
                <c:pt idx="956">
                  <c:v>39051</c:v>
                </c:pt>
                <c:pt idx="957">
                  <c:v>39052</c:v>
                </c:pt>
                <c:pt idx="958">
                  <c:v>39055</c:v>
                </c:pt>
                <c:pt idx="959">
                  <c:v>39056</c:v>
                </c:pt>
                <c:pt idx="960">
                  <c:v>39057</c:v>
                </c:pt>
                <c:pt idx="961">
                  <c:v>39058</c:v>
                </c:pt>
                <c:pt idx="962">
                  <c:v>39059</c:v>
                </c:pt>
                <c:pt idx="963">
                  <c:v>39062</c:v>
                </c:pt>
                <c:pt idx="964">
                  <c:v>39063</c:v>
                </c:pt>
                <c:pt idx="965">
                  <c:v>39064</c:v>
                </c:pt>
                <c:pt idx="966">
                  <c:v>39065</c:v>
                </c:pt>
                <c:pt idx="967">
                  <c:v>39066</c:v>
                </c:pt>
                <c:pt idx="968">
                  <c:v>39069</c:v>
                </c:pt>
                <c:pt idx="969">
                  <c:v>39070</c:v>
                </c:pt>
                <c:pt idx="970">
                  <c:v>39071</c:v>
                </c:pt>
                <c:pt idx="971">
                  <c:v>39072</c:v>
                </c:pt>
                <c:pt idx="972">
                  <c:v>39073</c:v>
                </c:pt>
                <c:pt idx="973">
                  <c:v>39076</c:v>
                </c:pt>
                <c:pt idx="974">
                  <c:v>39077</c:v>
                </c:pt>
                <c:pt idx="975">
                  <c:v>39078</c:v>
                </c:pt>
                <c:pt idx="976">
                  <c:v>39079</c:v>
                </c:pt>
                <c:pt idx="977">
                  <c:v>39080</c:v>
                </c:pt>
                <c:pt idx="978">
                  <c:v>39086</c:v>
                </c:pt>
                <c:pt idx="979">
                  <c:v>39087</c:v>
                </c:pt>
                <c:pt idx="980">
                  <c:v>39090</c:v>
                </c:pt>
                <c:pt idx="981">
                  <c:v>39091</c:v>
                </c:pt>
                <c:pt idx="982">
                  <c:v>39092</c:v>
                </c:pt>
                <c:pt idx="983">
                  <c:v>39093</c:v>
                </c:pt>
                <c:pt idx="984">
                  <c:v>39094</c:v>
                </c:pt>
                <c:pt idx="985">
                  <c:v>39097</c:v>
                </c:pt>
                <c:pt idx="986">
                  <c:v>39098</c:v>
                </c:pt>
                <c:pt idx="987">
                  <c:v>39099</c:v>
                </c:pt>
                <c:pt idx="988">
                  <c:v>39100</c:v>
                </c:pt>
                <c:pt idx="989">
                  <c:v>39101</c:v>
                </c:pt>
                <c:pt idx="990">
                  <c:v>39104</c:v>
                </c:pt>
                <c:pt idx="991">
                  <c:v>39105</c:v>
                </c:pt>
                <c:pt idx="992">
                  <c:v>39106</c:v>
                </c:pt>
                <c:pt idx="993">
                  <c:v>39107</c:v>
                </c:pt>
                <c:pt idx="994">
                  <c:v>39108</c:v>
                </c:pt>
                <c:pt idx="995">
                  <c:v>39111</c:v>
                </c:pt>
                <c:pt idx="996">
                  <c:v>39112</c:v>
                </c:pt>
                <c:pt idx="997">
                  <c:v>39113</c:v>
                </c:pt>
                <c:pt idx="998">
                  <c:v>39114</c:v>
                </c:pt>
                <c:pt idx="999">
                  <c:v>39115</c:v>
                </c:pt>
                <c:pt idx="1000">
                  <c:v>39118</c:v>
                </c:pt>
                <c:pt idx="1001">
                  <c:v>39119</c:v>
                </c:pt>
                <c:pt idx="1002">
                  <c:v>39120</c:v>
                </c:pt>
                <c:pt idx="1003">
                  <c:v>39121</c:v>
                </c:pt>
                <c:pt idx="1004">
                  <c:v>39122</c:v>
                </c:pt>
                <c:pt idx="1005">
                  <c:v>39125</c:v>
                </c:pt>
                <c:pt idx="1006">
                  <c:v>39126</c:v>
                </c:pt>
                <c:pt idx="1007">
                  <c:v>39127</c:v>
                </c:pt>
                <c:pt idx="1008">
                  <c:v>39128</c:v>
                </c:pt>
                <c:pt idx="1009">
                  <c:v>39129</c:v>
                </c:pt>
                <c:pt idx="1010">
                  <c:v>39139</c:v>
                </c:pt>
                <c:pt idx="1011">
                  <c:v>39140</c:v>
                </c:pt>
                <c:pt idx="1012">
                  <c:v>39141</c:v>
                </c:pt>
                <c:pt idx="1013">
                  <c:v>39142</c:v>
                </c:pt>
                <c:pt idx="1014">
                  <c:v>39143</c:v>
                </c:pt>
                <c:pt idx="1015">
                  <c:v>39146</c:v>
                </c:pt>
                <c:pt idx="1016">
                  <c:v>39147</c:v>
                </c:pt>
                <c:pt idx="1017">
                  <c:v>39148</c:v>
                </c:pt>
                <c:pt idx="1018">
                  <c:v>39149</c:v>
                </c:pt>
                <c:pt idx="1019">
                  <c:v>39150</c:v>
                </c:pt>
                <c:pt idx="1020">
                  <c:v>39153</c:v>
                </c:pt>
                <c:pt idx="1021">
                  <c:v>39154</c:v>
                </c:pt>
                <c:pt idx="1022">
                  <c:v>39155</c:v>
                </c:pt>
                <c:pt idx="1023">
                  <c:v>39156</c:v>
                </c:pt>
                <c:pt idx="1024">
                  <c:v>39157</c:v>
                </c:pt>
                <c:pt idx="1025">
                  <c:v>39160</c:v>
                </c:pt>
                <c:pt idx="1026">
                  <c:v>39161</c:v>
                </c:pt>
                <c:pt idx="1027">
                  <c:v>39162</c:v>
                </c:pt>
                <c:pt idx="1028">
                  <c:v>39163</c:v>
                </c:pt>
                <c:pt idx="1029">
                  <c:v>39164</c:v>
                </c:pt>
                <c:pt idx="1030">
                  <c:v>39167</c:v>
                </c:pt>
                <c:pt idx="1031">
                  <c:v>39168</c:v>
                </c:pt>
                <c:pt idx="1032">
                  <c:v>39169</c:v>
                </c:pt>
                <c:pt idx="1033">
                  <c:v>39170</c:v>
                </c:pt>
                <c:pt idx="1034">
                  <c:v>39171</c:v>
                </c:pt>
                <c:pt idx="1035">
                  <c:v>39174</c:v>
                </c:pt>
                <c:pt idx="1036">
                  <c:v>39175</c:v>
                </c:pt>
                <c:pt idx="1037">
                  <c:v>39176</c:v>
                </c:pt>
                <c:pt idx="1038">
                  <c:v>39177</c:v>
                </c:pt>
                <c:pt idx="1039">
                  <c:v>39178</c:v>
                </c:pt>
                <c:pt idx="1040">
                  <c:v>39181</c:v>
                </c:pt>
                <c:pt idx="1041">
                  <c:v>39182</c:v>
                </c:pt>
                <c:pt idx="1042">
                  <c:v>39183</c:v>
                </c:pt>
                <c:pt idx="1043">
                  <c:v>39184</c:v>
                </c:pt>
                <c:pt idx="1044">
                  <c:v>39185</c:v>
                </c:pt>
                <c:pt idx="1045">
                  <c:v>39188</c:v>
                </c:pt>
                <c:pt idx="1046">
                  <c:v>39189</c:v>
                </c:pt>
                <c:pt idx="1047">
                  <c:v>39190</c:v>
                </c:pt>
                <c:pt idx="1048">
                  <c:v>39191</c:v>
                </c:pt>
                <c:pt idx="1049">
                  <c:v>39192</c:v>
                </c:pt>
                <c:pt idx="1050">
                  <c:v>39195</c:v>
                </c:pt>
                <c:pt idx="1051">
                  <c:v>39196</c:v>
                </c:pt>
                <c:pt idx="1052">
                  <c:v>39197</c:v>
                </c:pt>
                <c:pt idx="1053">
                  <c:v>39198</c:v>
                </c:pt>
                <c:pt idx="1054">
                  <c:v>39199</c:v>
                </c:pt>
                <c:pt idx="1055">
                  <c:v>39202</c:v>
                </c:pt>
                <c:pt idx="1056">
                  <c:v>39210</c:v>
                </c:pt>
                <c:pt idx="1057">
                  <c:v>39211</c:v>
                </c:pt>
                <c:pt idx="1058">
                  <c:v>39212</c:v>
                </c:pt>
                <c:pt idx="1059">
                  <c:v>39213</c:v>
                </c:pt>
                <c:pt idx="1060">
                  <c:v>39216</c:v>
                </c:pt>
                <c:pt idx="1061">
                  <c:v>39217</c:v>
                </c:pt>
                <c:pt idx="1062">
                  <c:v>39218</c:v>
                </c:pt>
                <c:pt idx="1063">
                  <c:v>39219</c:v>
                </c:pt>
                <c:pt idx="1064">
                  <c:v>39220</c:v>
                </c:pt>
                <c:pt idx="1065">
                  <c:v>39223</c:v>
                </c:pt>
                <c:pt idx="1066">
                  <c:v>39224</c:v>
                </c:pt>
                <c:pt idx="1067">
                  <c:v>39225</c:v>
                </c:pt>
                <c:pt idx="1068">
                  <c:v>39226</c:v>
                </c:pt>
                <c:pt idx="1069">
                  <c:v>39227</c:v>
                </c:pt>
                <c:pt idx="1070">
                  <c:v>39230</c:v>
                </c:pt>
                <c:pt idx="1071">
                  <c:v>39231</c:v>
                </c:pt>
                <c:pt idx="1072">
                  <c:v>39232</c:v>
                </c:pt>
                <c:pt idx="1073">
                  <c:v>39233</c:v>
                </c:pt>
                <c:pt idx="1074">
                  <c:v>39234</c:v>
                </c:pt>
                <c:pt idx="1075">
                  <c:v>39237</c:v>
                </c:pt>
                <c:pt idx="1076">
                  <c:v>39238</c:v>
                </c:pt>
                <c:pt idx="1077">
                  <c:v>39239</c:v>
                </c:pt>
                <c:pt idx="1078">
                  <c:v>39240</c:v>
                </c:pt>
                <c:pt idx="1079">
                  <c:v>39241</c:v>
                </c:pt>
                <c:pt idx="1080">
                  <c:v>39244</c:v>
                </c:pt>
                <c:pt idx="1081">
                  <c:v>39245</c:v>
                </c:pt>
                <c:pt idx="1082">
                  <c:v>39246</c:v>
                </c:pt>
                <c:pt idx="1083">
                  <c:v>39247</c:v>
                </c:pt>
                <c:pt idx="1084">
                  <c:v>39248</c:v>
                </c:pt>
                <c:pt idx="1085">
                  <c:v>39251</c:v>
                </c:pt>
                <c:pt idx="1086">
                  <c:v>39252</c:v>
                </c:pt>
                <c:pt idx="1087">
                  <c:v>39253</c:v>
                </c:pt>
                <c:pt idx="1088">
                  <c:v>39254</c:v>
                </c:pt>
                <c:pt idx="1089">
                  <c:v>39255</c:v>
                </c:pt>
                <c:pt idx="1090">
                  <c:v>39258</c:v>
                </c:pt>
                <c:pt idx="1091">
                  <c:v>39259</c:v>
                </c:pt>
                <c:pt idx="1092">
                  <c:v>39260</c:v>
                </c:pt>
                <c:pt idx="1093">
                  <c:v>39261</c:v>
                </c:pt>
                <c:pt idx="1094">
                  <c:v>39262</c:v>
                </c:pt>
                <c:pt idx="1095">
                  <c:v>39265</c:v>
                </c:pt>
                <c:pt idx="1096">
                  <c:v>39266</c:v>
                </c:pt>
                <c:pt idx="1097">
                  <c:v>39267</c:v>
                </c:pt>
                <c:pt idx="1098">
                  <c:v>39268</c:v>
                </c:pt>
                <c:pt idx="1099">
                  <c:v>39269</c:v>
                </c:pt>
                <c:pt idx="1100">
                  <c:v>39272</c:v>
                </c:pt>
                <c:pt idx="1101">
                  <c:v>39273</c:v>
                </c:pt>
                <c:pt idx="1102">
                  <c:v>39274</c:v>
                </c:pt>
                <c:pt idx="1103">
                  <c:v>39275</c:v>
                </c:pt>
                <c:pt idx="1104">
                  <c:v>39276</c:v>
                </c:pt>
                <c:pt idx="1105">
                  <c:v>39279</c:v>
                </c:pt>
                <c:pt idx="1106">
                  <c:v>39280</c:v>
                </c:pt>
                <c:pt idx="1107">
                  <c:v>39281</c:v>
                </c:pt>
                <c:pt idx="1108">
                  <c:v>39282</c:v>
                </c:pt>
                <c:pt idx="1109">
                  <c:v>39283</c:v>
                </c:pt>
                <c:pt idx="1110">
                  <c:v>39286</c:v>
                </c:pt>
                <c:pt idx="1111">
                  <c:v>39287</c:v>
                </c:pt>
                <c:pt idx="1112">
                  <c:v>39288</c:v>
                </c:pt>
                <c:pt idx="1113">
                  <c:v>39289</c:v>
                </c:pt>
                <c:pt idx="1114">
                  <c:v>39290</c:v>
                </c:pt>
                <c:pt idx="1115">
                  <c:v>39293</c:v>
                </c:pt>
                <c:pt idx="1116">
                  <c:v>39294</c:v>
                </c:pt>
                <c:pt idx="1117">
                  <c:v>39295</c:v>
                </c:pt>
                <c:pt idx="1118">
                  <c:v>39296</c:v>
                </c:pt>
                <c:pt idx="1119">
                  <c:v>39297</c:v>
                </c:pt>
                <c:pt idx="1120">
                  <c:v>39300</c:v>
                </c:pt>
                <c:pt idx="1121">
                  <c:v>39301</c:v>
                </c:pt>
                <c:pt idx="1122">
                  <c:v>39302</c:v>
                </c:pt>
                <c:pt idx="1123">
                  <c:v>39303</c:v>
                </c:pt>
                <c:pt idx="1124">
                  <c:v>39304</c:v>
                </c:pt>
                <c:pt idx="1125">
                  <c:v>39307</c:v>
                </c:pt>
                <c:pt idx="1126">
                  <c:v>39308</c:v>
                </c:pt>
                <c:pt idx="1127">
                  <c:v>39309</c:v>
                </c:pt>
                <c:pt idx="1128">
                  <c:v>39310</c:v>
                </c:pt>
                <c:pt idx="1129">
                  <c:v>39311</c:v>
                </c:pt>
                <c:pt idx="1130">
                  <c:v>39314</c:v>
                </c:pt>
                <c:pt idx="1131">
                  <c:v>39315</c:v>
                </c:pt>
                <c:pt idx="1132">
                  <c:v>39316</c:v>
                </c:pt>
                <c:pt idx="1133">
                  <c:v>39317</c:v>
                </c:pt>
                <c:pt idx="1134">
                  <c:v>39318</c:v>
                </c:pt>
                <c:pt idx="1135">
                  <c:v>39321</c:v>
                </c:pt>
                <c:pt idx="1136">
                  <c:v>39322</c:v>
                </c:pt>
                <c:pt idx="1137">
                  <c:v>39323</c:v>
                </c:pt>
                <c:pt idx="1138">
                  <c:v>39324</c:v>
                </c:pt>
                <c:pt idx="1139">
                  <c:v>39325</c:v>
                </c:pt>
                <c:pt idx="1140">
                  <c:v>39328</c:v>
                </c:pt>
                <c:pt idx="1141">
                  <c:v>39329</c:v>
                </c:pt>
                <c:pt idx="1142">
                  <c:v>39330</c:v>
                </c:pt>
                <c:pt idx="1143">
                  <c:v>39331</c:v>
                </c:pt>
                <c:pt idx="1144">
                  <c:v>39332</c:v>
                </c:pt>
                <c:pt idx="1145">
                  <c:v>39335</c:v>
                </c:pt>
                <c:pt idx="1146">
                  <c:v>39336</c:v>
                </c:pt>
                <c:pt idx="1147">
                  <c:v>39337</c:v>
                </c:pt>
                <c:pt idx="1148">
                  <c:v>39338</c:v>
                </c:pt>
                <c:pt idx="1149">
                  <c:v>39339</c:v>
                </c:pt>
                <c:pt idx="1150">
                  <c:v>39342</c:v>
                </c:pt>
                <c:pt idx="1151">
                  <c:v>39343</c:v>
                </c:pt>
                <c:pt idx="1152">
                  <c:v>39344</c:v>
                </c:pt>
                <c:pt idx="1153">
                  <c:v>39345</c:v>
                </c:pt>
                <c:pt idx="1154">
                  <c:v>39346</c:v>
                </c:pt>
                <c:pt idx="1155">
                  <c:v>39349</c:v>
                </c:pt>
                <c:pt idx="1156">
                  <c:v>39350</c:v>
                </c:pt>
                <c:pt idx="1157">
                  <c:v>39351</c:v>
                </c:pt>
                <c:pt idx="1158">
                  <c:v>39352</c:v>
                </c:pt>
                <c:pt idx="1159">
                  <c:v>39353</c:v>
                </c:pt>
                <c:pt idx="1160">
                  <c:v>39363</c:v>
                </c:pt>
                <c:pt idx="1161">
                  <c:v>39364</c:v>
                </c:pt>
                <c:pt idx="1162">
                  <c:v>39365</c:v>
                </c:pt>
                <c:pt idx="1163">
                  <c:v>39366</c:v>
                </c:pt>
                <c:pt idx="1164">
                  <c:v>39367</c:v>
                </c:pt>
                <c:pt idx="1165">
                  <c:v>39370</c:v>
                </c:pt>
                <c:pt idx="1166">
                  <c:v>39371</c:v>
                </c:pt>
                <c:pt idx="1167">
                  <c:v>39372</c:v>
                </c:pt>
                <c:pt idx="1168">
                  <c:v>39373</c:v>
                </c:pt>
                <c:pt idx="1169">
                  <c:v>39374</c:v>
                </c:pt>
                <c:pt idx="1170">
                  <c:v>39377</c:v>
                </c:pt>
                <c:pt idx="1171">
                  <c:v>39378</c:v>
                </c:pt>
                <c:pt idx="1172">
                  <c:v>39379</c:v>
                </c:pt>
                <c:pt idx="1173">
                  <c:v>39380</c:v>
                </c:pt>
                <c:pt idx="1174">
                  <c:v>39381</c:v>
                </c:pt>
                <c:pt idx="1175">
                  <c:v>39384</c:v>
                </c:pt>
                <c:pt idx="1176">
                  <c:v>39385</c:v>
                </c:pt>
                <c:pt idx="1177">
                  <c:v>39386</c:v>
                </c:pt>
                <c:pt idx="1178">
                  <c:v>39387</c:v>
                </c:pt>
                <c:pt idx="1179">
                  <c:v>39388</c:v>
                </c:pt>
                <c:pt idx="1180">
                  <c:v>39391</c:v>
                </c:pt>
                <c:pt idx="1181">
                  <c:v>39392</c:v>
                </c:pt>
                <c:pt idx="1182">
                  <c:v>39393</c:v>
                </c:pt>
                <c:pt idx="1183">
                  <c:v>39394</c:v>
                </c:pt>
                <c:pt idx="1184">
                  <c:v>39395</c:v>
                </c:pt>
                <c:pt idx="1185">
                  <c:v>39398</c:v>
                </c:pt>
                <c:pt idx="1186">
                  <c:v>39399</c:v>
                </c:pt>
                <c:pt idx="1187">
                  <c:v>39400</c:v>
                </c:pt>
                <c:pt idx="1188">
                  <c:v>39401</c:v>
                </c:pt>
                <c:pt idx="1189">
                  <c:v>39402</c:v>
                </c:pt>
                <c:pt idx="1190">
                  <c:v>39405</c:v>
                </c:pt>
                <c:pt idx="1191">
                  <c:v>39406</c:v>
                </c:pt>
                <c:pt idx="1192">
                  <c:v>39407</c:v>
                </c:pt>
                <c:pt idx="1193">
                  <c:v>39408</c:v>
                </c:pt>
                <c:pt idx="1194">
                  <c:v>39409</c:v>
                </c:pt>
                <c:pt idx="1195">
                  <c:v>39412</c:v>
                </c:pt>
                <c:pt idx="1196">
                  <c:v>39413</c:v>
                </c:pt>
                <c:pt idx="1197">
                  <c:v>39414</c:v>
                </c:pt>
                <c:pt idx="1198">
                  <c:v>39415</c:v>
                </c:pt>
                <c:pt idx="1199">
                  <c:v>39416</c:v>
                </c:pt>
                <c:pt idx="1200">
                  <c:v>39419</c:v>
                </c:pt>
                <c:pt idx="1201">
                  <c:v>39420</c:v>
                </c:pt>
                <c:pt idx="1202">
                  <c:v>39421</c:v>
                </c:pt>
                <c:pt idx="1203">
                  <c:v>39422</c:v>
                </c:pt>
                <c:pt idx="1204">
                  <c:v>39423</c:v>
                </c:pt>
                <c:pt idx="1205">
                  <c:v>39426</c:v>
                </c:pt>
                <c:pt idx="1206">
                  <c:v>39427</c:v>
                </c:pt>
                <c:pt idx="1207">
                  <c:v>39428</c:v>
                </c:pt>
                <c:pt idx="1208">
                  <c:v>39429</c:v>
                </c:pt>
                <c:pt idx="1209">
                  <c:v>39430</c:v>
                </c:pt>
                <c:pt idx="1210">
                  <c:v>39433</c:v>
                </c:pt>
                <c:pt idx="1211">
                  <c:v>39434</c:v>
                </c:pt>
                <c:pt idx="1212">
                  <c:v>39435</c:v>
                </c:pt>
                <c:pt idx="1213">
                  <c:v>39436</c:v>
                </c:pt>
                <c:pt idx="1214">
                  <c:v>39437</c:v>
                </c:pt>
                <c:pt idx="1215">
                  <c:v>39440</c:v>
                </c:pt>
                <c:pt idx="1216">
                  <c:v>39442</c:v>
                </c:pt>
                <c:pt idx="1217">
                  <c:v>39443</c:v>
                </c:pt>
                <c:pt idx="1218">
                  <c:v>39444</c:v>
                </c:pt>
                <c:pt idx="1219">
                  <c:v>39447</c:v>
                </c:pt>
                <c:pt idx="1220">
                  <c:v>39449</c:v>
                </c:pt>
                <c:pt idx="1221">
                  <c:v>39450</c:v>
                </c:pt>
                <c:pt idx="1222">
                  <c:v>39451</c:v>
                </c:pt>
                <c:pt idx="1223">
                  <c:v>39454</c:v>
                </c:pt>
                <c:pt idx="1224">
                  <c:v>39455</c:v>
                </c:pt>
                <c:pt idx="1225">
                  <c:v>39456</c:v>
                </c:pt>
                <c:pt idx="1226">
                  <c:v>39457</c:v>
                </c:pt>
                <c:pt idx="1227">
                  <c:v>39458</c:v>
                </c:pt>
                <c:pt idx="1228">
                  <c:v>39461</c:v>
                </c:pt>
                <c:pt idx="1229">
                  <c:v>39462</c:v>
                </c:pt>
                <c:pt idx="1230">
                  <c:v>39463</c:v>
                </c:pt>
                <c:pt idx="1231">
                  <c:v>39464</c:v>
                </c:pt>
                <c:pt idx="1232">
                  <c:v>39465</c:v>
                </c:pt>
                <c:pt idx="1233">
                  <c:v>39469</c:v>
                </c:pt>
                <c:pt idx="1234">
                  <c:v>39470</c:v>
                </c:pt>
                <c:pt idx="1235">
                  <c:v>39471</c:v>
                </c:pt>
                <c:pt idx="1236">
                  <c:v>39472</c:v>
                </c:pt>
                <c:pt idx="1237">
                  <c:v>39475</c:v>
                </c:pt>
                <c:pt idx="1238">
                  <c:v>39476</c:v>
                </c:pt>
                <c:pt idx="1239">
                  <c:v>39477</c:v>
                </c:pt>
                <c:pt idx="1240">
                  <c:v>39478</c:v>
                </c:pt>
                <c:pt idx="1241">
                  <c:v>39479</c:v>
                </c:pt>
                <c:pt idx="1242">
                  <c:v>39482</c:v>
                </c:pt>
                <c:pt idx="1243">
                  <c:v>39483</c:v>
                </c:pt>
                <c:pt idx="1244">
                  <c:v>39491</c:v>
                </c:pt>
                <c:pt idx="1245">
                  <c:v>39492</c:v>
                </c:pt>
                <c:pt idx="1246">
                  <c:v>39493</c:v>
                </c:pt>
                <c:pt idx="1247">
                  <c:v>39496</c:v>
                </c:pt>
                <c:pt idx="1248">
                  <c:v>39497</c:v>
                </c:pt>
                <c:pt idx="1249">
                  <c:v>39498</c:v>
                </c:pt>
                <c:pt idx="1250">
                  <c:v>39499</c:v>
                </c:pt>
                <c:pt idx="1251">
                  <c:v>39500</c:v>
                </c:pt>
                <c:pt idx="1252">
                  <c:v>39503</c:v>
                </c:pt>
                <c:pt idx="1253">
                  <c:v>39504</c:v>
                </c:pt>
                <c:pt idx="1254">
                  <c:v>39505</c:v>
                </c:pt>
                <c:pt idx="1255">
                  <c:v>39506</c:v>
                </c:pt>
                <c:pt idx="1256">
                  <c:v>39507</c:v>
                </c:pt>
                <c:pt idx="1257">
                  <c:v>39510</c:v>
                </c:pt>
                <c:pt idx="1258">
                  <c:v>39511</c:v>
                </c:pt>
                <c:pt idx="1259">
                  <c:v>39512</c:v>
                </c:pt>
                <c:pt idx="1260">
                  <c:v>39513</c:v>
                </c:pt>
                <c:pt idx="1261">
                  <c:v>39514</c:v>
                </c:pt>
                <c:pt idx="1262">
                  <c:v>39517</c:v>
                </c:pt>
                <c:pt idx="1263">
                  <c:v>39518</c:v>
                </c:pt>
                <c:pt idx="1264">
                  <c:v>39519</c:v>
                </c:pt>
                <c:pt idx="1265">
                  <c:v>39520</c:v>
                </c:pt>
                <c:pt idx="1266">
                  <c:v>39521</c:v>
                </c:pt>
                <c:pt idx="1267">
                  <c:v>39524</c:v>
                </c:pt>
                <c:pt idx="1268">
                  <c:v>39525</c:v>
                </c:pt>
                <c:pt idx="1269">
                  <c:v>39526</c:v>
                </c:pt>
                <c:pt idx="1270">
                  <c:v>39527</c:v>
                </c:pt>
                <c:pt idx="1271">
                  <c:v>39528</c:v>
                </c:pt>
                <c:pt idx="1272">
                  <c:v>39531</c:v>
                </c:pt>
                <c:pt idx="1273">
                  <c:v>39532</c:v>
                </c:pt>
                <c:pt idx="1274">
                  <c:v>39533</c:v>
                </c:pt>
                <c:pt idx="1275">
                  <c:v>39534</c:v>
                </c:pt>
                <c:pt idx="1276">
                  <c:v>39535</c:v>
                </c:pt>
                <c:pt idx="1277">
                  <c:v>39538</c:v>
                </c:pt>
                <c:pt idx="1278">
                  <c:v>39539</c:v>
                </c:pt>
                <c:pt idx="1279">
                  <c:v>39540</c:v>
                </c:pt>
                <c:pt idx="1280">
                  <c:v>39541</c:v>
                </c:pt>
                <c:pt idx="1281">
                  <c:v>39545</c:v>
                </c:pt>
                <c:pt idx="1282">
                  <c:v>39546</c:v>
                </c:pt>
                <c:pt idx="1283">
                  <c:v>39547</c:v>
                </c:pt>
                <c:pt idx="1284">
                  <c:v>39548</c:v>
                </c:pt>
                <c:pt idx="1285">
                  <c:v>39549</c:v>
                </c:pt>
                <c:pt idx="1286">
                  <c:v>39552</c:v>
                </c:pt>
                <c:pt idx="1287">
                  <c:v>39553</c:v>
                </c:pt>
                <c:pt idx="1288">
                  <c:v>39554</c:v>
                </c:pt>
                <c:pt idx="1289">
                  <c:v>39555</c:v>
                </c:pt>
                <c:pt idx="1290">
                  <c:v>39556</c:v>
                </c:pt>
                <c:pt idx="1291">
                  <c:v>39559</c:v>
                </c:pt>
                <c:pt idx="1292">
                  <c:v>39560</c:v>
                </c:pt>
                <c:pt idx="1293">
                  <c:v>39561</c:v>
                </c:pt>
                <c:pt idx="1294">
                  <c:v>39562</c:v>
                </c:pt>
                <c:pt idx="1295">
                  <c:v>39563</c:v>
                </c:pt>
                <c:pt idx="1296">
                  <c:v>39566</c:v>
                </c:pt>
                <c:pt idx="1297">
                  <c:v>39567</c:v>
                </c:pt>
                <c:pt idx="1298">
                  <c:v>39568</c:v>
                </c:pt>
                <c:pt idx="1299">
                  <c:v>39573</c:v>
                </c:pt>
                <c:pt idx="1300">
                  <c:v>39574</c:v>
                </c:pt>
                <c:pt idx="1301">
                  <c:v>39575</c:v>
                </c:pt>
                <c:pt idx="1302">
                  <c:v>39576</c:v>
                </c:pt>
                <c:pt idx="1303">
                  <c:v>39577</c:v>
                </c:pt>
                <c:pt idx="1304">
                  <c:v>39580</c:v>
                </c:pt>
                <c:pt idx="1305">
                  <c:v>39581</c:v>
                </c:pt>
                <c:pt idx="1306">
                  <c:v>39582</c:v>
                </c:pt>
                <c:pt idx="1307">
                  <c:v>39583</c:v>
                </c:pt>
                <c:pt idx="1308">
                  <c:v>39584</c:v>
                </c:pt>
                <c:pt idx="1309">
                  <c:v>39587</c:v>
                </c:pt>
                <c:pt idx="1310">
                  <c:v>39588</c:v>
                </c:pt>
                <c:pt idx="1311">
                  <c:v>39589</c:v>
                </c:pt>
                <c:pt idx="1312">
                  <c:v>39590</c:v>
                </c:pt>
                <c:pt idx="1313">
                  <c:v>39591</c:v>
                </c:pt>
                <c:pt idx="1314">
                  <c:v>39594</c:v>
                </c:pt>
                <c:pt idx="1315">
                  <c:v>39595</c:v>
                </c:pt>
                <c:pt idx="1316">
                  <c:v>39596</c:v>
                </c:pt>
                <c:pt idx="1317">
                  <c:v>39597</c:v>
                </c:pt>
                <c:pt idx="1318">
                  <c:v>39598</c:v>
                </c:pt>
                <c:pt idx="1319">
                  <c:v>39601</c:v>
                </c:pt>
                <c:pt idx="1320">
                  <c:v>39602</c:v>
                </c:pt>
                <c:pt idx="1321">
                  <c:v>39603</c:v>
                </c:pt>
                <c:pt idx="1322">
                  <c:v>39604</c:v>
                </c:pt>
                <c:pt idx="1323">
                  <c:v>39605</c:v>
                </c:pt>
                <c:pt idx="1324">
                  <c:v>39609</c:v>
                </c:pt>
                <c:pt idx="1325">
                  <c:v>39610</c:v>
                </c:pt>
                <c:pt idx="1326">
                  <c:v>39611</c:v>
                </c:pt>
                <c:pt idx="1327">
                  <c:v>39612</c:v>
                </c:pt>
                <c:pt idx="1328">
                  <c:v>39615</c:v>
                </c:pt>
                <c:pt idx="1329">
                  <c:v>39616</c:v>
                </c:pt>
                <c:pt idx="1330">
                  <c:v>39617</c:v>
                </c:pt>
                <c:pt idx="1331">
                  <c:v>39618</c:v>
                </c:pt>
                <c:pt idx="1332">
                  <c:v>39619</c:v>
                </c:pt>
                <c:pt idx="1333">
                  <c:v>39622</c:v>
                </c:pt>
                <c:pt idx="1334">
                  <c:v>39623</c:v>
                </c:pt>
                <c:pt idx="1335">
                  <c:v>39624</c:v>
                </c:pt>
                <c:pt idx="1336">
                  <c:v>39625</c:v>
                </c:pt>
                <c:pt idx="1337">
                  <c:v>39626</c:v>
                </c:pt>
                <c:pt idx="1338">
                  <c:v>39629</c:v>
                </c:pt>
                <c:pt idx="1339">
                  <c:v>39630</c:v>
                </c:pt>
                <c:pt idx="1340">
                  <c:v>39631</c:v>
                </c:pt>
                <c:pt idx="1341">
                  <c:v>39632</c:v>
                </c:pt>
                <c:pt idx="1342">
                  <c:v>39633</c:v>
                </c:pt>
                <c:pt idx="1343">
                  <c:v>39636</c:v>
                </c:pt>
                <c:pt idx="1344">
                  <c:v>39637</c:v>
                </c:pt>
                <c:pt idx="1345">
                  <c:v>39638</c:v>
                </c:pt>
                <c:pt idx="1346">
                  <c:v>39639</c:v>
                </c:pt>
                <c:pt idx="1347">
                  <c:v>39640</c:v>
                </c:pt>
                <c:pt idx="1348">
                  <c:v>39643</c:v>
                </c:pt>
                <c:pt idx="1349">
                  <c:v>39644</c:v>
                </c:pt>
                <c:pt idx="1350">
                  <c:v>39645</c:v>
                </c:pt>
                <c:pt idx="1351">
                  <c:v>39646</c:v>
                </c:pt>
                <c:pt idx="1352">
                  <c:v>39647</c:v>
                </c:pt>
                <c:pt idx="1353">
                  <c:v>39650</c:v>
                </c:pt>
                <c:pt idx="1354">
                  <c:v>39651</c:v>
                </c:pt>
                <c:pt idx="1355">
                  <c:v>39652</c:v>
                </c:pt>
                <c:pt idx="1356">
                  <c:v>39653</c:v>
                </c:pt>
                <c:pt idx="1357">
                  <c:v>39654</c:v>
                </c:pt>
                <c:pt idx="1358">
                  <c:v>39657</c:v>
                </c:pt>
                <c:pt idx="1359">
                  <c:v>39658</c:v>
                </c:pt>
                <c:pt idx="1360">
                  <c:v>39659</c:v>
                </c:pt>
                <c:pt idx="1361">
                  <c:v>39660</c:v>
                </c:pt>
                <c:pt idx="1362">
                  <c:v>39661</c:v>
                </c:pt>
                <c:pt idx="1363">
                  <c:v>39664</c:v>
                </c:pt>
                <c:pt idx="1364">
                  <c:v>39665</c:v>
                </c:pt>
                <c:pt idx="1365">
                  <c:v>39666</c:v>
                </c:pt>
                <c:pt idx="1366">
                  <c:v>39667</c:v>
                </c:pt>
                <c:pt idx="1367">
                  <c:v>39668</c:v>
                </c:pt>
                <c:pt idx="1368">
                  <c:v>39671</c:v>
                </c:pt>
                <c:pt idx="1369">
                  <c:v>39672</c:v>
                </c:pt>
                <c:pt idx="1370">
                  <c:v>39673</c:v>
                </c:pt>
                <c:pt idx="1371">
                  <c:v>39674</c:v>
                </c:pt>
                <c:pt idx="1372">
                  <c:v>39675</c:v>
                </c:pt>
                <c:pt idx="1373">
                  <c:v>39678</c:v>
                </c:pt>
                <c:pt idx="1374">
                  <c:v>39679</c:v>
                </c:pt>
                <c:pt idx="1375">
                  <c:v>39680</c:v>
                </c:pt>
                <c:pt idx="1376">
                  <c:v>39681</c:v>
                </c:pt>
                <c:pt idx="1377">
                  <c:v>39682</c:v>
                </c:pt>
                <c:pt idx="1378">
                  <c:v>39685</c:v>
                </c:pt>
                <c:pt idx="1379">
                  <c:v>39686</c:v>
                </c:pt>
                <c:pt idx="1380">
                  <c:v>39687</c:v>
                </c:pt>
                <c:pt idx="1381">
                  <c:v>39688</c:v>
                </c:pt>
                <c:pt idx="1382">
                  <c:v>39689</c:v>
                </c:pt>
                <c:pt idx="1383">
                  <c:v>39692</c:v>
                </c:pt>
                <c:pt idx="1384">
                  <c:v>39693</c:v>
                </c:pt>
                <c:pt idx="1385">
                  <c:v>39694</c:v>
                </c:pt>
                <c:pt idx="1386">
                  <c:v>39695</c:v>
                </c:pt>
                <c:pt idx="1387">
                  <c:v>39696</c:v>
                </c:pt>
                <c:pt idx="1388">
                  <c:v>39699</c:v>
                </c:pt>
                <c:pt idx="1389">
                  <c:v>39700</c:v>
                </c:pt>
                <c:pt idx="1390">
                  <c:v>39701</c:v>
                </c:pt>
                <c:pt idx="1391">
                  <c:v>39702</c:v>
                </c:pt>
                <c:pt idx="1392">
                  <c:v>39703</c:v>
                </c:pt>
                <c:pt idx="1393">
                  <c:v>39707</c:v>
                </c:pt>
                <c:pt idx="1394">
                  <c:v>39708</c:v>
                </c:pt>
                <c:pt idx="1395">
                  <c:v>39709</c:v>
                </c:pt>
                <c:pt idx="1396">
                  <c:v>39710</c:v>
                </c:pt>
                <c:pt idx="1397">
                  <c:v>39713</c:v>
                </c:pt>
                <c:pt idx="1398">
                  <c:v>39714</c:v>
                </c:pt>
                <c:pt idx="1399">
                  <c:v>39715</c:v>
                </c:pt>
                <c:pt idx="1400">
                  <c:v>39716</c:v>
                </c:pt>
                <c:pt idx="1401">
                  <c:v>39717</c:v>
                </c:pt>
                <c:pt idx="1402">
                  <c:v>39727</c:v>
                </c:pt>
                <c:pt idx="1403">
                  <c:v>39728</c:v>
                </c:pt>
                <c:pt idx="1404">
                  <c:v>39729</c:v>
                </c:pt>
                <c:pt idx="1405">
                  <c:v>39730</c:v>
                </c:pt>
                <c:pt idx="1406">
                  <c:v>39731</c:v>
                </c:pt>
                <c:pt idx="1407">
                  <c:v>39734</c:v>
                </c:pt>
                <c:pt idx="1408">
                  <c:v>39735</c:v>
                </c:pt>
                <c:pt idx="1409">
                  <c:v>39736</c:v>
                </c:pt>
                <c:pt idx="1410">
                  <c:v>39737</c:v>
                </c:pt>
                <c:pt idx="1411">
                  <c:v>39738</c:v>
                </c:pt>
                <c:pt idx="1412">
                  <c:v>39741</c:v>
                </c:pt>
                <c:pt idx="1413">
                  <c:v>39742</c:v>
                </c:pt>
                <c:pt idx="1414">
                  <c:v>39743</c:v>
                </c:pt>
                <c:pt idx="1415">
                  <c:v>39744</c:v>
                </c:pt>
                <c:pt idx="1416">
                  <c:v>39745</c:v>
                </c:pt>
                <c:pt idx="1417">
                  <c:v>39748</c:v>
                </c:pt>
                <c:pt idx="1418">
                  <c:v>39749</c:v>
                </c:pt>
                <c:pt idx="1419">
                  <c:v>39750</c:v>
                </c:pt>
                <c:pt idx="1420">
                  <c:v>39751</c:v>
                </c:pt>
                <c:pt idx="1421">
                  <c:v>39752</c:v>
                </c:pt>
                <c:pt idx="1422">
                  <c:v>39755</c:v>
                </c:pt>
                <c:pt idx="1423">
                  <c:v>39756</c:v>
                </c:pt>
                <c:pt idx="1424">
                  <c:v>39757</c:v>
                </c:pt>
                <c:pt idx="1425">
                  <c:v>39758</c:v>
                </c:pt>
                <c:pt idx="1426">
                  <c:v>39759</c:v>
                </c:pt>
                <c:pt idx="1427">
                  <c:v>39762</c:v>
                </c:pt>
                <c:pt idx="1428">
                  <c:v>39763</c:v>
                </c:pt>
                <c:pt idx="1429">
                  <c:v>39764</c:v>
                </c:pt>
                <c:pt idx="1430">
                  <c:v>39765</c:v>
                </c:pt>
                <c:pt idx="1431">
                  <c:v>39766</c:v>
                </c:pt>
                <c:pt idx="1432">
                  <c:v>39769</c:v>
                </c:pt>
                <c:pt idx="1433">
                  <c:v>39770</c:v>
                </c:pt>
                <c:pt idx="1434">
                  <c:v>39771</c:v>
                </c:pt>
                <c:pt idx="1435">
                  <c:v>39772</c:v>
                </c:pt>
                <c:pt idx="1436">
                  <c:v>39773</c:v>
                </c:pt>
                <c:pt idx="1437">
                  <c:v>39776</c:v>
                </c:pt>
                <c:pt idx="1438">
                  <c:v>39777</c:v>
                </c:pt>
                <c:pt idx="1439">
                  <c:v>39778</c:v>
                </c:pt>
                <c:pt idx="1440">
                  <c:v>39780</c:v>
                </c:pt>
                <c:pt idx="1441">
                  <c:v>39783</c:v>
                </c:pt>
                <c:pt idx="1442">
                  <c:v>39784</c:v>
                </c:pt>
                <c:pt idx="1443">
                  <c:v>39785</c:v>
                </c:pt>
                <c:pt idx="1444">
                  <c:v>39786</c:v>
                </c:pt>
                <c:pt idx="1445">
                  <c:v>39787</c:v>
                </c:pt>
                <c:pt idx="1446">
                  <c:v>39790</c:v>
                </c:pt>
                <c:pt idx="1447">
                  <c:v>39791</c:v>
                </c:pt>
                <c:pt idx="1448">
                  <c:v>39792</c:v>
                </c:pt>
                <c:pt idx="1449">
                  <c:v>39793</c:v>
                </c:pt>
                <c:pt idx="1450">
                  <c:v>39794</c:v>
                </c:pt>
                <c:pt idx="1451">
                  <c:v>39797</c:v>
                </c:pt>
                <c:pt idx="1452">
                  <c:v>39798</c:v>
                </c:pt>
                <c:pt idx="1453">
                  <c:v>39799</c:v>
                </c:pt>
                <c:pt idx="1454">
                  <c:v>39800</c:v>
                </c:pt>
                <c:pt idx="1455">
                  <c:v>39801</c:v>
                </c:pt>
                <c:pt idx="1456">
                  <c:v>39804</c:v>
                </c:pt>
                <c:pt idx="1457">
                  <c:v>39805</c:v>
                </c:pt>
                <c:pt idx="1458">
                  <c:v>39806</c:v>
                </c:pt>
                <c:pt idx="1459">
                  <c:v>39807</c:v>
                </c:pt>
                <c:pt idx="1460">
                  <c:v>39808</c:v>
                </c:pt>
                <c:pt idx="1461">
                  <c:v>39811</c:v>
                </c:pt>
                <c:pt idx="1462">
                  <c:v>39812</c:v>
                </c:pt>
                <c:pt idx="1463">
                  <c:v>39813</c:v>
                </c:pt>
                <c:pt idx="1464">
                  <c:v>39818</c:v>
                </c:pt>
                <c:pt idx="1465">
                  <c:v>39819</c:v>
                </c:pt>
                <c:pt idx="1466">
                  <c:v>39820</c:v>
                </c:pt>
                <c:pt idx="1467">
                  <c:v>39821</c:v>
                </c:pt>
                <c:pt idx="1468">
                  <c:v>39822</c:v>
                </c:pt>
                <c:pt idx="1469">
                  <c:v>39825</c:v>
                </c:pt>
                <c:pt idx="1470">
                  <c:v>39826</c:v>
                </c:pt>
                <c:pt idx="1471">
                  <c:v>39827</c:v>
                </c:pt>
                <c:pt idx="1472">
                  <c:v>39828</c:v>
                </c:pt>
                <c:pt idx="1473">
                  <c:v>39829</c:v>
                </c:pt>
                <c:pt idx="1474">
                  <c:v>39833</c:v>
                </c:pt>
                <c:pt idx="1475">
                  <c:v>39834</c:v>
                </c:pt>
                <c:pt idx="1476">
                  <c:v>39835</c:v>
                </c:pt>
                <c:pt idx="1477">
                  <c:v>39836</c:v>
                </c:pt>
                <c:pt idx="1478">
                  <c:v>39846</c:v>
                </c:pt>
                <c:pt idx="1479">
                  <c:v>39847</c:v>
                </c:pt>
                <c:pt idx="1480">
                  <c:v>39848</c:v>
                </c:pt>
                <c:pt idx="1481">
                  <c:v>39849</c:v>
                </c:pt>
                <c:pt idx="1482">
                  <c:v>39850</c:v>
                </c:pt>
                <c:pt idx="1483">
                  <c:v>39853</c:v>
                </c:pt>
                <c:pt idx="1484">
                  <c:v>39854</c:v>
                </c:pt>
                <c:pt idx="1485">
                  <c:v>39855</c:v>
                </c:pt>
                <c:pt idx="1486">
                  <c:v>39856</c:v>
                </c:pt>
                <c:pt idx="1487">
                  <c:v>39857</c:v>
                </c:pt>
                <c:pt idx="1488">
                  <c:v>39860</c:v>
                </c:pt>
                <c:pt idx="1489">
                  <c:v>39861</c:v>
                </c:pt>
                <c:pt idx="1490">
                  <c:v>39862</c:v>
                </c:pt>
                <c:pt idx="1491">
                  <c:v>39863</c:v>
                </c:pt>
                <c:pt idx="1492">
                  <c:v>39864</c:v>
                </c:pt>
                <c:pt idx="1493">
                  <c:v>39867</c:v>
                </c:pt>
                <c:pt idx="1494">
                  <c:v>39868</c:v>
                </c:pt>
                <c:pt idx="1495">
                  <c:v>39869</c:v>
                </c:pt>
                <c:pt idx="1496">
                  <c:v>39870</c:v>
                </c:pt>
                <c:pt idx="1497">
                  <c:v>39871</c:v>
                </c:pt>
                <c:pt idx="1498">
                  <c:v>39874</c:v>
                </c:pt>
                <c:pt idx="1499">
                  <c:v>39875</c:v>
                </c:pt>
                <c:pt idx="1500">
                  <c:v>39876</c:v>
                </c:pt>
                <c:pt idx="1501">
                  <c:v>39877</c:v>
                </c:pt>
                <c:pt idx="1502">
                  <c:v>39878</c:v>
                </c:pt>
                <c:pt idx="1503">
                  <c:v>39881</c:v>
                </c:pt>
                <c:pt idx="1504">
                  <c:v>39882</c:v>
                </c:pt>
                <c:pt idx="1505">
                  <c:v>39883</c:v>
                </c:pt>
                <c:pt idx="1506">
                  <c:v>39884</c:v>
                </c:pt>
                <c:pt idx="1507">
                  <c:v>39885</c:v>
                </c:pt>
                <c:pt idx="1508">
                  <c:v>39888</c:v>
                </c:pt>
                <c:pt idx="1509">
                  <c:v>39889</c:v>
                </c:pt>
                <c:pt idx="1510">
                  <c:v>39890</c:v>
                </c:pt>
                <c:pt idx="1511">
                  <c:v>39891</c:v>
                </c:pt>
                <c:pt idx="1512">
                  <c:v>39892</c:v>
                </c:pt>
                <c:pt idx="1513">
                  <c:v>39895</c:v>
                </c:pt>
                <c:pt idx="1514">
                  <c:v>39896</c:v>
                </c:pt>
                <c:pt idx="1515">
                  <c:v>39897</c:v>
                </c:pt>
                <c:pt idx="1516">
                  <c:v>39898</c:v>
                </c:pt>
                <c:pt idx="1517">
                  <c:v>39899</c:v>
                </c:pt>
                <c:pt idx="1518">
                  <c:v>39902</c:v>
                </c:pt>
                <c:pt idx="1519">
                  <c:v>39903</c:v>
                </c:pt>
                <c:pt idx="1520">
                  <c:v>39904</c:v>
                </c:pt>
                <c:pt idx="1521">
                  <c:v>39905</c:v>
                </c:pt>
                <c:pt idx="1522">
                  <c:v>39906</c:v>
                </c:pt>
                <c:pt idx="1523">
                  <c:v>39910</c:v>
                </c:pt>
                <c:pt idx="1524">
                  <c:v>39911</c:v>
                </c:pt>
                <c:pt idx="1525">
                  <c:v>39912</c:v>
                </c:pt>
                <c:pt idx="1526">
                  <c:v>39916</c:v>
                </c:pt>
                <c:pt idx="1527">
                  <c:v>39917</c:v>
                </c:pt>
                <c:pt idx="1528">
                  <c:v>39918</c:v>
                </c:pt>
                <c:pt idx="1529">
                  <c:v>39919</c:v>
                </c:pt>
                <c:pt idx="1530">
                  <c:v>39920</c:v>
                </c:pt>
                <c:pt idx="1531">
                  <c:v>39923</c:v>
                </c:pt>
                <c:pt idx="1532">
                  <c:v>39924</c:v>
                </c:pt>
                <c:pt idx="1533">
                  <c:v>39925</c:v>
                </c:pt>
                <c:pt idx="1534">
                  <c:v>39926</c:v>
                </c:pt>
                <c:pt idx="1535">
                  <c:v>39927</c:v>
                </c:pt>
                <c:pt idx="1536">
                  <c:v>39930</c:v>
                </c:pt>
                <c:pt idx="1537">
                  <c:v>39931</c:v>
                </c:pt>
                <c:pt idx="1538">
                  <c:v>39932</c:v>
                </c:pt>
                <c:pt idx="1539">
                  <c:v>39933</c:v>
                </c:pt>
                <c:pt idx="1540">
                  <c:v>39934</c:v>
                </c:pt>
                <c:pt idx="1541">
                  <c:v>39937</c:v>
                </c:pt>
                <c:pt idx="1542">
                  <c:v>39938</c:v>
                </c:pt>
                <c:pt idx="1543">
                  <c:v>39939</c:v>
                </c:pt>
                <c:pt idx="1544">
                  <c:v>39940</c:v>
                </c:pt>
                <c:pt idx="1545">
                  <c:v>39941</c:v>
                </c:pt>
                <c:pt idx="1546">
                  <c:v>39944</c:v>
                </c:pt>
                <c:pt idx="1547">
                  <c:v>39945</c:v>
                </c:pt>
                <c:pt idx="1548">
                  <c:v>39946</c:v>
                </c:pt>
                <c:pt idx="1549">
                  <c:v>39947</c:v>
                </c:pt>
                <c:pt idx="1550">
                  <c:v>39948</c:v>
                </c:pt>
                <c:pt idx="1551">
                  <c:v>39951</c:v>
                </c:pt>
                <c:pt idx="1552">
                  <c:v>39952</c:v>
                </c:pt>
                <c:pt idx="1553">
                  <c:v>39953</c:v>
                </c:pt>
                <c:pt idx="1554">
                  <c:v>39954</c:v>
                </c:pt>
                <c:pt idx="1555">
                  <c:v>39955</c:v>
                </c:pt>
                <c:pt idx="1556">
                  <c:v>39959</c:v>
                </c:pt>
                <c:pt idx="1557">
                  <c:v>39960</c:v>
                </c:pt>
                <c:pt idx="1558">
                  <c:v>39961</c:v>
                </c:pt>
                <c:pt idx="1559">
                  <c:v>39962</c:v>
                </c:pt>
                <c:pt idx="1560">
                  <c:v>39965</c:v>
                </c:pt>
                <c:pt idx="1561">
                  <c:v>39966</c:v>
                </c:pt>
                <c:pt idx="1562">
                  <c:v>39967</c:v>
                </c:pt>
                <c:pt idx="1563">
                  <c:v>39968</c:v>
                </c:pt>
                <c:pt idx="1564">
                  <c:v>39969</c:v>
                </c:pt>
                <c:pt idx="1565">
                  <c:v>39972</c:v>
                </c:pt>
                <c:pt idx="1566">
                  <c:v>39973</c:v>
                </c:pt>
                <c:pt idx="1567">
                  <c:v>39974</c:v>
                </c:pt>
                <c:pt idx="1568">
                  <c:v>39975</c:v>
                </c:pt>
                <c:pt idx="1569">
                  <c:v>39976</c:v>
                </c:pt>
                <c:pt idx="1570">
                  <c:v>39979</c:v>
                </c:pt>
                <c:pt idx="1571">
                  <c:v>39980</c:v>
                </c:pt>
                <c:pt idx="1572">
                  <c:v>39981</c:v>
                </c:pt>
                <c:pt idx="1573">
                  <c:v>39982</c:v>
                </c:pt>
                <c:pt idx="1574">
                  <c:v>39983</c:v>
                </c:pt>
                <c:pt idx="1575">
                  <c:v>39986</c:v>
                </c:pt>
                <c:pt idx="1576">
                  <c:v>39987</c:v>
                </c:pt>
                <c:pt idx="1577">
                  <c:v>39988</c:v>
                </c:pt>
                <c:pt idx="1578">
                  <c:v>39989</c:v>
                </c:pt>
                <c:pt idx="1579">
                  <c:v>39990</c:v>
                </c:pt>
                <c:pt idx="1580">
                  <c:v>39993</c:v>
                </c:pt>
                <c:pt idx="1581">
                  <c:v>39994</c:v>
                </c:pt>
                <c:pt idx="1582">
                  <c:v>39995</c:v>
                </c:pt>
                <c:pt idx="1583">
                  <c:v>39996</c:v>
                </c:pt>
                <c:pt idx="1584">
                  <c:v>40000</c:v>
                </c:pt>
                <c:pt idx="1585">
                  <c:v>40001</c:v>
                </c:pt>
                <c:pt idx="1586">
                  <c:v>40002</c:v>
                </c:pt>
                <c:pt idx="1587">
                  <c:v>40003</c:v>
                </c:pt>
                <c:pt idx="1588">
                  <c:v>40004</c:v>
                </c:pt>
                <c:pt idx="1589">
                  <c:v>40007</c:v>
                </c:pt>
                <c:pt idx="1590">
                  <c:v>40008</c:v>
                </c:pt>
                <c:pt idx="1591">
                  <c:v>40009</c:v>
                </c:pt>
                <c:pt idx="1592">
                  <c:v>40010</c:v>
                </c:pt>
                <c:pt idx="1593">
                  <c:v>40011</c:v>
                </c:pt>
                <c:pt idx="1594">
                  <c:v>40014</c:v>
                </c:pt>
                <c:pt idx="1595">
                  <c:v>40015</c:v>
                </c:pt>
                <c:pt idx="1596">
                  <c:v>40016</c:v>
                </c:pt>
                <c:pt idx="1597">
                  <c:v>40017</c:v>
                </c:pt>
                <c:pt idx="1598">
                  <c:v>40018</c:v>
                </c:pt>
                <c:pt idx="1599">
                  <c:v>40021</c:v>
                </c:pt>
                <c:pt idx="1600">
                  <c:v>40022</c:v>
                </c:pt>
                <c:pt idx="1601">
                  <c:v>40023</c:v>
                </c:pt>
                <c:pt idx="1602">
                  <c:v>40024</c:v>
                </c:pt>
                <c:pt idx="1603">
                  <c:v>40025</c:v>
                </c:pt>
                <c:pt idx="1604">
                  <c:v>40028</c:v>
                </c:pt>
                <c:pt idx="1605">
                  <c:v>40029</c:v>
                </c:pt>
                <c:pt idx="1606">
                  <c:v>40030</c:v>
                </c:pt>
                <c:pt idx="1607">
                  <c:v>40031</c:v>
                </c:pt>
                <c:pt idx="1608">
                  <c:v>40032</c:v>
                </c:pt>
                <c:pt idx="1609">
                  <c:v>40035</c:v>
                </c:pt>
                <c:pt idx="1610">
                  <c:v>40036</c:v>
                </c:pt>
                <c:pt idx="1611">
                  <c:v>40037</c:v>
                </c:pt>
                <c:pt idx="1612">
                  <c:v>40038</c:v>
                </c:pt>
                <c:pt idx="1613">
                  <c:v>40039</c:v>
                </c:pt>
                <c:pt idx="1614">
                  <c:v>40042</c:v>
                </c:pt>
                <c:pt idx="1615">
                  <c:v>40043</c:v>
                </c:pt>
                <c:pt idx="1616">
                  <c:v>40044</c:v>
                </c:pt>
                <c:pt idx="1617">
                  <c:v>40045</c:v>
                </c:pt>
                <c:pt idx="1618">
                  <c:v>40046</c:v>
                </c:pt>
                <c:pt idx="1619">
                  <c:v>40049</c:v>
                </c:pt>
                <c:pt idx="1620">
                  <c:v>40050</c:v>
                </c:pt>
                <c:pt idx="1621">
                  <c:v>40051</c:v>
                </c:pt>
                <c:pt idx="1622">
                  <c:v>40052</c:v>
                </c:pt>
                <c:pt idx="1623">
                  <c:v>40053</c:v>
                </c:pt>
                <c:pt idx="1624">
                  <c:v>40056</c:v>
                </c:pt>
                <c:pt idx="1625">
                  <c:v>40057</c:v>
                </c:pt>
                <c:pt idx="1626">
                  <c:v>40058</c:v>
                </c:pt>
                <c:pt idx="1627">
                  <c:v>40059</c:v>
                </c:pt>
                <c:pt idx="1628">
                  <c:v>40060</c:v>
                </c:pt>
                <c:pt idx="1629">
                  <c:v>40064</c:v>
                </c:pt>
                <c:pt idx="1630">
                  <c:v>40065</c:v>
                </c:pt>
                <c:pt idx="1631">
                  <c:v>40066</c:v>
                </c:pt>
                <c:pt idx="1632">
                  <c:v>40067</c:v>
                </c:pt>
                <c:pt idx="1633">
                  <c:v>40070</c:v>
                </c:pt>
                <c:pt idx="1634">
                  <c:v>40071</c:v>
                </c:pt>
                <c:pt idx="1635">
                  <c:v>40072</c:v>
                </c:pt>
                <c:pt idx="1636">
                  <c:v>40073</c:v>
                </c:pt>
                <c:pt idx="1637">
                  <c:v>40074</c:v>
                </c:pt>
                <c:pt idx="1638">
                  <c:v>40077</c:v>
                </c:pt>
                <c:pt idx="1639">
                  <c:v>40078</c:v>
                </c:pt>
                <c:pt idx="1640">
                  <c:v>40079</c:v>
                </c:pt>
                <c:pt idx="1641">
                  <c:v>40080</c:v>
                </c:pt>
                <c:pt idx="1642">
                  <c:v>40081</c:v>
                </c:pt>
                <c:pt idx="1643">
                  <c:v>40084</c:v>
                </c:pt>
                <c:pt idx="1644">
                  <c:v>40085</c:v>
                </c:pt>
                <c:pt idx="1645">
                  <c:v>40086</c:v>
                </c:pt>
                <c:pt idx="1646">
                  <c:v>40087</c:v>
                </c:pt>
                <c:pt idx="1647">
                  <c:v>40088</c:v>
                </c:pt>
                <c:pt idx="1648">
                  <c:v>40091</c:v>
                </c:pt>
                <c:pt idx="1649">
                  <c:v>40092</c:v>
                </c:pt>
                <c:pt idx="1650">
                  <c:v>40093</c:v>
                </c:pt>
                <c:pt idx="1651">
                  <c:v>40094</c:v>
                </c:pt>
                <c:pt idx="1652">
                  <c:v>40095</c:v>
                </c:pt>
                <c:pt idx="1653">
                  <c:v>40098</c:v>
                </c:pt>
                <c:pt idx="1654">
                  <c:v>40099</c:v>
                </c:pt>
                <c:pt idx="1655">
                  <c:v>40100</c:v>
                </c:pt>
                <c:pt idx="1656">
                  <c:v>40101</c:v>
                </c:pt>
                <c:pt idx="1657">
                  <c:v>40102</c:v>
                </c:pt>
                <c:pt idx="1658">
                  <c:v>40105</c:v>
                </c:pt>
                <c:pt idx="1659">
                  <c:v>40106</c:v>
                </c:pt>
                <c:pt idx="1660">
                  <c:v>40107</c:v>
                </c:pt>
                <c:pt idx="1661">
                  <c:v>40108</c:v>
                </c:pt>
                <c:pt idx="1662">
                  <c:v>40109</c:v>
                </c:pt>
                <c:pt idx="1663">
                  <c:v>40112</c:v>
                </c:pt>
                <c:pt idx="1664">
                  <c:v>40113</c:v>
                </c:pt>
                <c:pt idx="1665">
                  <c:v>40114</c:v>
                </c:pt>
                <c:pt idx="1666">
                  <c:v>40115</c:v>
                </c:pt>
                <c:pt idx="1667">
                  <c:v>40116</c:v>
                </c:pt>
                <c:pt idx="1668">
                  <c:v>40119</c:v>
                </c:pt>
                <c:pt idx="1669">
                  <c:v>40120</c:v>
                </c:pt>
                <c:pt idx="1670">
                  <c:v>40121</c:v>
                </c:pt>
                <c:pt idx="1671">
                  <c:v>40122</c:v>
                </c:pt>
                <c:pt idx="1672">
                  <c:v>40123</c:v>
                </c:pt>
                <c:pt idx="1673">
                  <c:v>40126</c:v>
                </c:pt>
                <c:pt idx="1674">
                  <c:v>40127</c:v>
                </c:pt>
                <c:pt idx="1675">
                  <c:v>40128</c:v>
                </c:pt>
                <c:pt idx="1676">
                  <c:v>40129</c:v>
                </c:pt>
                <c:pt idx="1677">
                  <c:v>40130</c:v>
                </c:pt>
                <c:pt idx="1678">
                  <c:v>40133</c:v>
                </c:pt>
                <c:pt idx="1679">
                  <c:v>40134</c:v>
                </c:pt>
                <c:pt idx="1680">
                  <c:v>40135</c:v>
                </c:pt>
                <c:pt idx="1681">
                  <c:v>40136</c:v>
                </c:pt>
                <c:pt idx="1682">
                  <c:v>40137</c:v>
                </c:pt>
                <c:pt idx="1683">
                  <c:v>40140</c:v>
                </c:pt>
                <c:pt idx="1684">
                  <c:v>40141</c:v>
                </c:pt>
                <c:pt idx="1685">
                  <c:v>40142</c:v>
                </c:pt>
                <c:pt idx="1686">
                  <c:v>40144</c:v>
                </c:pt>
                <c:pt idx="1687">
                  <c:v>40147</c:v>
                </c:pt>
                <c:pt idx="1688">
                  <c:v>40148</c:v>
                </c:pt>
                <c:pt idx="1689">
                  <c:v>40149</c:v>
                </c:pt>
                <c:pt idx="1690">
                  <c:v>40150</c:v>
                </c:pt>
                <c:pt idx="1691">
                  <c:v>40151</c:v>
                </c:pt>
                <c:pt idx="1692">
                  <c:v>40154</c:v>
                </c:pt>
                <c:pt idx="1693">
                  <c:v>40155</c:v>
                </c:pt>
                <c:pt idx="1694">
                  <c:v>40156</c:v>
                </c:pt>
                <c:pt idx="1695">
                  <c:v>40157</c:v>
                </c:pt>
                <c:pt idx="1696">
                  <c:v>40158</c:v>
                </c:pt>
                <c:pt idx="1697">
                  <c:v>40161</c:v>
                </c:pt>
                <c:pt idx="1698">
                  <c:v>40162</c:v>
                </c:pt>
                <c:pt idx="1699">
                  <c:v>40163</c:v>
                </c:pt>
                <c:pt idx="1700">
                  <c:v>40164</c:v>
                </c:pt>
                <c:pt idx="1701">
                  <c:v>40165</c:v>
                </c:pt>
                <c:pt idx="1702">
                  <c:v>40168</c:v>
                </c:pt>
                <c:pt idx="1703">
                  <c:v>40169</c:v>
                </c:pt>
                <c:pt idx="1704">
                  <c:v>40170</c:v>
                </c:pt>
                <c:pt idx="1705">
                  <c:v>40171</c:v>
                </c:pt>
                <c:pt idx="1706">
                  <c:v>40175</c:v>
                </c:pt>
                <c:pt idx="1707">
                  <c:v>40176</c:v>
                </c:pt>
                <c:pt idx="1708">
                  <c:v>40177</c:v>
                </c:pt>
                <c:pt idx="1709">
                  <c:v>40178</c:v>
                </c:pt>
                <c:pt idx="1710">
                  <c:v>40182</c:v>
                </c:pt>
                <c:pt idx="1711">
                  <c:v>40183</c:v>
                </c:pt>
                <c:pt idx="1712">
                  <c:v>40184</c:v>
                </c:pt>
                <c:pt idx="1713">
                  <c:v>40185</c:v>
                </c:pt>
                <c:pt idx="1714">
                  <c:v>40186</c:v>
                </c:pt>
                <c:pt idx="1715">
                  <c:v>40189</c:v>
                </c:pt>
                <c:pt idx="1716">
                  <c:v>40190</c:v>
                </c:pt>
                <c:pt idx="1717">
                  <c:v>40191</c:v>
                </c:pt>
                <c:pt idx="1718">
                  <c:v>40192</c:v>
                </c:pt>
                <c:pt idx="1719">
                  <c:v>40193</c:v>
                </c:pt>
                <c:pt idx="1720">
                  <c:v>40196</c:v>
                </c:pt>
                <c:pt idx="1721">
                  <c:v>40197</c:v>
                </c:pt>
                <c:pt idx="1722">
                  <c:v>40198</c:v>
                </c:pt>
                <c:pt idx="1723">
                  <c:v>40199</c:v>
                </c:pt>
                <c:pt idx="1724">
                  <c:v>40200</c:v>
                </c:pt>
                <c:pt idx="1725">
                  <c:v>40203</c:v>
                </c:pt>
                <c:pt idx="1726">
                  <c:v>40204</c:v>
                </c:pt>
                <c:pt idx="1727">
                  <c:v>40205</c:v>
                </c:pt>
                <c:pt idx="1728">
                  <c:v>40206</c:v>
                </c:pt>
                <c:pt idx="1729">
                  <c:v>40207</c:v>
                </c:pt>
                <c:pt idx="1730">
                  <c:v>40210</c:v>
                </c:pt>
                <c:pt idx="1731">
                  <c:v>40211</c:v>
                </c:pt>
                <c:pt idx="1732">
                  <c:v>40212</c:v>
                </c:pt>
                <c:pt idx="1733">
                  <c:v>40213</c:v>
                </c:pt>
                <c:pt idx="1734">
                  <c:v>40214</c:v>
                </c:pt>
                <c:pt idx="1735">
                  <c:v>40217</c:v>
                </c:pt>
                <c:pt idx="1736">
                  <c:v>40218</c:v>
                </c:pt>
                <c:pt idx="1737">
                  <c:v>40219</c:v>
                </c:pt>
                <c:pt idx="1738">
                  <c:v>40220</c:v>
                </c:pt>
                <c:pt idx="1739">
                  <c:v>40221</c:v>
                </c:pt>
                <c:pt idx="1745">
                  <c:v>40231</c:v>
                </c:pt>
                <c:pt idx="1746">
                  <c:v>40232</c:v>
                </c:pt>
                <c:pt idx="1747">
                  <c:v>40233</c:v>
                </c:pt>
                <c:pt idx="1748">
                  <c:v>40234</c:v>
                </c:pt>
                <c:pt idx="1749">
                  <c:v>40235</c:v>
                </c:pt>
                <c:pt idx="1750">
                  <c:v>40238</c:v>
                </c:pt>
                <c:pt idx="1751">
                  <c:v>40239</c:v>
                </c:pt>
                <c:pt idx="1752">
                  <c:v>40240</c:v>
                </c:pt>
                <c:pt idx="1753">
                  <c:v>40241</c:v>
                </c:pt>
                <c:pt idx="1754">
                  <c:v>40242</c:v>
                </c:pt>
                <c:pt idx="1755">
                  <c:v>40245</c:v>
                </c:pt>
                <c:pt idx="1756">
                  <c:v>40246</c:v>
                </c:pt>
                <c:pt idx="1757">
                  <c:v>40247</c:v>
                </c:pt>
                <c:pt idx="1758">
                  <c:v>40248</c:v>
                </c:pt>
                <c:pt idx="1759">
                  <c:v>40249</c:v>
                </c:pt>
                <c:pt idx="1760">
                  <c:v>40252</c:v>
                </c:pt>
                <c:pt idx="1761">
                  <c:v>40253</c:v>
                </c:pt>
                <c:pt idx="1762">
                  <c:v>40254</c:v>
                </c:pt>
                <c:pt idx="1763">
                  <c:v>40255</c:v>
                </c:pt>
                <c:pt idx="1764">
                  <c:v>40256</c:v>
                </c:pt>
                <c:pt idx="1765">
                  <c:v>40259</c:v>
                </c:pt>
                <c:pt idx="1766">
                  <c:v>40260</c:v>
                </c:pt>
                <c:pt idx="1767">
                  <c:v>40261</c:v>
                </c:pt>
                <c:pt idx="1768">
                  <c:v>40262</c:v>
                </c:pt>
                <c:pt idx="1769">
                  <c:v>40263</c:v>
                </c:pt>
                <c:pt idx="1770">
                  <c:v>40266</c:v>
                </c:pt>
                <c:pt idx="1771">
                  <c:v>40267</c:v>
                </c:pt>
                <c:pt idx="1772">
                  <c:v>40268</c:v>
                </c:pt>
                <c:pt idx="1773">
                  <c:v>40269</c:v>
                </c:pt>
                <c:pt idx="1774">
                  <c:v>40273</c:v>
                </c:pt>
                <c:pt idx="1775">
                  <c:v>40274</c:v>
                </c:pt>
                <c:pt idx="1776">
                  <c:v>40275</c:v>
                </c:pt>
                <c:pt idx="1777">
                  <c:v>40276</c:v>
                </c:pt>
                <c:pt idx="1778">
                  <c:v>40277</c:v>
                </c:pt>
                <c:pt idx="1779">
                  <c:v>40280</c:v>
                </c:pt>
                <c:pt idx="1780">
                  <c:v>40281</c:v>
                </c:pt>
                <c:pt idx="1781">
                  <c:v>40282</c:v>
                </c:pt>
                <c:pt idx="1782">
                  <c:v>40283</c:v>
                </c:pt>
                <c:pt idx="1783">
                  <c:v>40284</c:v>
                </c:pt>
                <c:pt idx="1784">
                  <c:v>40287</c:v>
                </c:pt>
                <c:pt idx="1785">
                  <c:v>40288</c:v>
                </c:pt>
                <c:pt idx="1786">
                  <c:v>40289</c:v>
                </c:pt>
                <c:pt idx="1787">
                  <c:v>40290</c:v>
                </c:pt>
                <c:pt idx="1788">
                  <c:v>40291</c:v>
                </c:pt>
                <c:pt idx="1789">
                  <c:v>40294</c:v>
                </c:pt>
                <c:pt idx="1790">
                  <c:v>40295</c:v>
                </c:pt>
                <c:pt idx="1791">
                  <c:v>40296</c:v>
                </c:pt>
                <c:pt idx="1792">
                  <c:v>40297</c:v>
                </c:pt>
                <c:pt idx="1793">
                  <c:v>40298</c:v>
                </c:pt>
                <c:pt idx="1794">
                  <c:v>40301</c:v>
                </c:pt>
                <c:pt idx="1795">
                  <c:v>40302</c:v>
                </c:pt>
                <c:pt idx="1796">
                  <c:v>40303</c:v>
                </c:pt>
                <c:pt idx="1797">
                  <c:v>40304</c:v>
                </c:pt>
                <c:pt idx="1798">
                  <c:v>40305</c:v>
                </c:pt>
                <c:pt idx="1799">
                  <c:v>40308</c:v>
                </c:pt>
                <c:pt idx="1800">
                  <c:v>40309</c:v>
                </c:pt>
                <c:pt idx="1801">
                  <c:v>40310</c:v>
                </c:pt>
                <c:pt idx="1802">
                  <c:v>40311</c:v>
                </c:pt>
                <c:pt idx="1803">
                  <c:v>40312</c:v>
                </c:pt>
                <c:pt idx="1804">
                  <c:v>40315</c:v>
                </c:pt>
                <c:pt idx="1805">
                  <c:v>40316</c:v>
                </c:pt>
                <c:pt idx="1806">
                  <c:v>40317</c:v>
                </c:pt>
                <c:pt idx="1807">
                  <c:v>40318</c:v>
                </c:pt>
                <c:pt idx="1808">
                  <c:v>40319</c:v>
                </c:pt>
                <c:pt idx="1809">
                  <c:v>40322</c:v>
                </c:pt>
                <c:pt idx="1810">
                  <c:v>40323</c:v>
                </c:pt>
                <c:pt idx="1811">
                  <c:v>40324</c:v>
                </c:pt>
                <c:pt idx="1812">
                  <c:v>40325</c:v>
                </c:pt>
                <c:pt idx="1813">
                  <c:v>40326</c:v>
                </c:pt>
                <c:pt idx="1814">
                  <c:v>40330</c:v>
                </c:pt>
                <c:pt idx="1815">
                  <c:v>40331</c:v>
                </c:pt>
                <c:pt idx="1816">
                  <c:v>40332</c:v>
                </c:pt>
                <c:pt idx="1817">
                  <c:v>40333</c:v>
                </c:pt>
                <c:pt idx="1818">
                  <c:v>40336</c:v>
                </c:pt>
                <c:pt idx="1819">
                  <c:v>40337</c:v>
                </c:pt>
                <c:pt idx="1820">
                  <c:v>40338</c:v>
                </c:pt>
                <c:pt idx="1821">
                  <c:v>40339</c:v>
                </c:pt>
                <c:pt idx="1822">
                  <c:v>40340</c:v>
                </c:pt>
                <c:pt idx="1823">
                  <c:v>40343</c:v>
                </c:pt>
                <c:pt idx="1824">
                  <c:v>40344</c:v>
                </c:pt>
                <c:pt idx="1825">
                  <c:v>40345</c:v>
                </c:pt>
                <c:pt idx="1826">
                  <c:v>40346</c:v>
                </c:pt>
                <c:pt idx="1827">
                  <c:v>40347</c:v>
                </c:pt>
                <c:pt idx="1828">
                  <c:v>40350</c:v>
                </c:pt>
                <c:pt idx="1829">
                  <c:v>40351</c:v>
                </c:pt>
                <c:pt idx="1830">
                  <c:v>40352</c:v>
                </c:pt>
                <c:pt idx="1831">
                  <c:v>40353</c:v>
                </c:pt>
                <c:pt idx="1832">
                  <c:v>40354</c:v>
                </c:pt>
                <c:pt idx="1833">
                  <c:v>40357</c:v>
                </c:pt>
                <c:pt idx="1834">
                  <c:v>40358</c:v>
                </c:pt>
                <c:pt idx="1835">
                  <c:v>40359</c:v>
                </c:pt>
                <c:pt idx="1836">
                  <c:v>40360</c:v>
                </c:pt>
                <c:pt idx="1837">
                  <c:v>40361</c:v>
                </c:pt>
                <c:pt idx="1838">
                  <c:v>40365</c:v>
                </c:pt>
                <c:pt idx="1839">
                  <c:v>40366</c:v>
                </c:pt>
                <c:pt idx="1840">
                  <c:v>40367</c:v>
                </c:pt>
                <c:pt idx="1841">
                  <c:v>40368</c:v>
                </c:pt>
                <c:pt idx="1842">
                  <c:v>40371</c:v>
                </c:pt>
                <c:pt idx="1843">
                  <c:v>40372</c:v>
                </c:pt>
                <c:pt idx="1844">
                  <c:v>40373</c:v>
                </c:pt>
                <c:pt idx="1845">
                  <c:v>40374</c:v>
                </c:pt>
                <c:pt idx="1846">
                  <c:v>40375</c:v>
                </c:pt>
                <c:pt idx="1847">
                  <c:v>40378</c:v>
                </c:pt>
                <c:pt idx="1848">
                  <c:v>40379</c:v>
                </c:pt>
                <c:pt idx="1849">
                  <c:v>40380</c:v>
                </c:pt>
                <c:pt idx="1850">
                  <c:v>40381</c:v>
                </c:pt>
                <c:pt idx="1851">
                  <c:v>40382</c:v>
                </c:pt>
                <c:pt idx="1852">
                  <c:v>40385</c:v>
                </c:pt>
                <c:pt idx="1853">
                  <c:v>40386</c:v>
                </c:pt>
                <c:pt idx="1854">
                  <c:v>40387</c:v>
                </c:pt>
                <c:pt idx="1855">
                  <c:v>40388</c:v>
                </c:pt>
                <c:pt idx="1856">
                  <c:v>40389</c:v>
                </c:pt>
                <c:pt idx="1857">
                  <c:v>40392</c:v>
                </c:pt>
                <c:pt idx="1858">
                  <c:v>40393</c:v>
                </c:pt>
                <c:pt idx="1859">
                  <c:v>40394</c:v>
                </c:pt>
                <c:pt idx="1860">
                  <c:v>40395</c:v>
                </c:pt>
                <c:pt idx="1861">
                  <c:v>40396</c:v>
                </c:pt>
                <c:pt idx="1862">
                  <c:v>40399</c:v>
                </c:pt>
                <c:pt idx="1863">
                  <c:v>40400</c:v>
                </c:pt>
                <c:pt idx="1864">
                  <c:v>40401</c:v>
                </c:pt>
                <c:pt idx="1865">
                  <c:v>40402</c:v>
                </c:pt>
                <c:pt idx="1866">
                  <c:v>40403</c:v>
                </c:pt>
                <c:pt idx="1867">
                  <c:v>40406</c:v>
                </c:pt>
                <c:pt idx="1868">
                  <c:v>40407</c:v>
                </c:pt>
                <c:pt idx="1869">
                  <c:v>40408</c:v>
                </c:pt>
                <c:pt idx="1870">
                  <c:v>40409</c:v>
                </c:pt>
                <c:pt idx="1871">
                  <c:v>40410</c:v>
                </c:pt>
                <c:pt idx="1872">
                  <c:v>40413</c:v>
                </c:pt>
                <c:pt idx="1873">
                  <c:v>40414</c:v>
                </c:pt>
                <c:pt idx="1874">
                  <c:v>40415</c:v>
                </c:pt>
                <c:pt idx="1875">
                  <c:v>40416</c:v>
                </c:pt>
                <c:pt idx="1876">
                  <c:v>40417</c:v>
                </c:pt>
                <c:pt idx="1877">
                  <c:v>40420</c:v>
                </c:pt>
                <c:pt idx="1878">
                  <c:v>40421</c:v>
                </c:pt>
                <c:pt idx="1879">
                  <c:v>40422</c:v>
                </c:pt>
                <c:pt idx="1880">
                  <c:v>40423</c:v>
                </c:pt>
                <c:pt idx="1881">
                  <c:v>40424</c:v>
                </c:pt>
                <c:pt idx="1882">
                  <c:v>40428</c:v>
                </c:pt>
                <c:pt idx="1883">
                  <c:v>40429</c:v>
                </c:pt>
                <c:pt idx="1884">
                  <c:v>40430</c:v>
                </c:pt>
                <c:pt idx="1885">
                  <c:v>40431</c:v>
                </c:pt>
                <c:pt idx="1886">
                  <c:v>40434</c:v>
                </c:pt>
                <c:pt idx="1887">
                  <c:v>40435</c:v>
                </c:pt>
                <c:pt idx="1888">
                  <c:v>40436</c:v>
                </c:pt>
                <c:pt idx="1889">
                  <c:v>40437</c:v>
                </c:pt>
                <c:pt idx="1890">
                  <c:v>40438</c:v>
                </c:pt>
                <c:pt idx="1891">
                  <c:v>40441</c:v>
                </c:pt>
                <c:pt idx="1892">
                  <c:v>40442</c:v>
                </c:pt>
                <c:pt idx="1893">
                  <c:v>40443</c:v>
                </c:pt>
                <c:pt idx="1894">
                  <c:v>40444</c:v>
                </c:pt>
                <c:pt idx="1895">
                  <c:v>40445</c:v>
                </c:pt>
                <c:pt idx="1896">
                  <c:v>40448</c:v>
                </c:pt>
                <c:pt idx="1897">
                  <c:v>40449</c:v>
                </c:pt>
                <c:pt idx="1898">
                  <c:v>40450</c:v>
                </c:pt>
                <c:pt idx="1899">
                  <c:v>40451</c:v>
                </c:pt>
                <c:pt idx="1900">
                  <c:v>40452</c:v>
                </c:pt>
                <c:pt idx="1901">
                  <c:v>40455</c:v>
                </c:pt>
                <c:pt idx="1902">
                  <c:v>40456</c:v>
                </c:pt>
                <c:pt idx="1903">
                  <c:v>40457</c:v>
                </c:pt>
                <c:pt idx="1904">
                  <c:v>40458</c:v>
                </c:pt>
                <c:pt idx="1905">
                  <c:v>40459</c:v>
                </c:pt>
                <c:pt idx="1906">
                  <c:v>40462</c:v>
                </c:pt>
                <c:pt idx="1907">
                  <c:v>40463</c:v>
                </c:pt>
                <c:pt idx="1908">
                  <c:v>40464</c:v>
                </c:pt>
                <c:pt idx="1909">
                  <c:v>40465</c:v>
                </c:pt>
                <c:pt idx="1910">
                  <c:v>40466</c:v>
                </c:pt>
                <c:pt idx="1911">
                  <c:v>40469</c:v>
                </c:pt>
                <c:pt idx="1912">
                  <c:v>40470</c:v>
                </c:pt>
                <c:pt idx="1913">
                  <c:v>40471</c:v>
                </c:pt>
                <c:pt idx="1914">
                  <c:v>40472</c:v>
                </c:pt>
                <c:pt idx="1915">
                  <c:v>40473</c:v>
                </c:pt>
                <c:pt idx="1916">
                  <c:v>40476</c:v>
                </c:pt>
                <c:pt idx="1917">
                  <c:v>40477</c:v>
                </c:pt>
                <c:pt idx="1918">
                  <c:v>40478</c:v>
                </c:pt>
                <c:pt idx="1919">
                  <c:v>40479</c:v>
                </c:pt>
                <c:pt idx="1920">
                  <c:v>40480</c:v>
                </c:pt>
                <c:pt idx="1921">
                  <c:v>40483</c:v>
                </c:pt>
                <c:pt idx="1922">
                  <c:v>40484</c:v>
                </c:pt>
                <c:pt idx="1923">
                  <c:v>40485</c:v>
                </c:pt>
                <c:pt idx="1924">
                  <c:v>40486</c:v>
                </c:pt>
                <c:pt idx="1925">
                  <c:v>40487</c:v>
                </c:pt>
                <c:pt idx="1926">
                  <c:v>40490</c:v>
                </c:pt>
                <c:pt idx="1927">
                  <c:v>40491</c:v>
                </c:pt>
                <c:pt idx="1928">
                  <c:v>40492</c:v>
                </c:pt>
                <c:pt idx="1929">
                  <c:v>40493</c:v>
                </c:pt>
                <c:pt idx="1930">
                  <c:v>40494</c:v>
                </c:pt>
                <c:pt idx="1931">
                  <c:v>40497</c:v>
                </c:pt>
                <c:pt idx="1932">
                  <c:v>40498</c:v>
                </c:pt>
                <c:pt idx="1933">
                  <c:v>40499</c:v>
                </c:pt>
                <c:pt idx="1934">
                  <c:v>40500</c:v>
                </c:pt>
                <c:pt idx="1935">
                  <c:v>40501</c:v>
                </c:pt>
                <c:pt idx="1936">
                  <c:v>40504</c:v>
                </c:pt>
                <c:pt idx="1937">
                  <c:v>40505</c:v>
                </c:pt>
                <c:pt idx="1938">
                  <c:v>40506</c:v>
                </c:pt>
                <c:pt idx="1939">
                  <c:v>40508</c:v>
                </c:pt>
                <c:pt idx="1940">
                  <c:v>40511</c:v>
                </c:pt>
                <c:pt idx="1941">
                  <c:v>40512</c:v>
                </c:pt>
                <c:pt idx="1942">
                  <c:v>40513</c:v>
                </c:pt>
                <c:pt idx="1943">
                  <c:v>40514</c:v>
                </c:pt>
                <c:pt idx="1944">
                  <c:v>40515</c:v>
                </c:pt>
                <c:pt idx="1945">
                  <c:v>40518</c:v>
                </c:pt>
                <c:pt idx="1946">
                  <c:v>40519</c:v>
                </c:pt>
                <c:pt idx="1947">
                  <c:v>40520</c:v>
                </c:pt>
                <c:pt idx="1948">
                  <c:v>40521</c:v>
                </c:pt>
                <c:pt idx="1949">
                  <c:v>40522</c:v>
                </c:pt>
                <c:pt idx="1950">
                  <c:v>40525</c:v>
                </c:pt>
                <c:pt idx="1951">
                  <c:v>40526</c:v>
                </c:pt>
                <c:pt idx="1952">
                  <c:v>40527</c:v>
                </c:pt>
                <c:pt idx="1953">
                  <c:v>40528</c:v>
                </c:pt>
                <c:pt idx="1954">
                  <c:v>40529</c:v>
                </c:pt>
                <c:pt idx="1955">
                  <c:v>40532</c:v>
                </c:pt>
                <c:pt idx="1956">
                  <c:v>40533</c:v>
                </c:pt>
                <c:pt idx="1957">
                  <c:v>40534</c:v>
                </c:pt>
                <c:pt idx="1958">
                  <c:v>40535</c:v>
                </c:pt>
                <c:pt idx="1959">
                  <c:v>40539</c:v>
                </c:pt>
                <c:pt idx="1960">
                  <c:v>40540</c:v>
                </c:pt>
                <c:pt idx="1961">
                  <c:v>40541</c:v>
                </c:pt>
                <c:pt idx="1962">
                  <c:v>40542</c:v>
                </c:pt>
                <c:pt idx="1963">
                  <c:v>40543</c:v>
                </c:pt>
                <c:pt idx="1964">
                  <c:v>40546</c:v>
                </c:pt>
                <c:pt idx="1965">
                  <c:v>40547</c:v>
                </c:pt>
                <c:pt idx="1966">
                  <c:v>40548</c:v>
                </c:pt>
                <c:pt idx="1967">
                  <c:v>40549</c:v>
                </c:pt>
                <c:pt idx="1968">
                  <c:v>40550</c:v>
                </c:pt>
                <c:pt idx="1969">
                  <c:v>40553</c:v>
                </c:pt>
                <c:pt idx="1970">
                  <c:v>40554</c:v>
                </c:pt>
                <c:pt idx="1971">
                  <c:v>40555</c:v>
                </c:pt>
                <c:pt idx="1972">
                  <c:v>40556</c:v>
                </c:pt>
                <c:pt idx="1973">
                  <c:v>40557</c:v>
                </c:pt>
                <c:pt idx="1974">
                  <c:v>40561</c:v>
                </c:pt>
                <c:pt idx="1975">
                  <c:v>40562</c:v>
                </c:pt>
                <c:pt idx="1976">
                  <c:v>40563</c:v>
                </c:pt>
                <c:pt idx="1977">
                  <c:v>40564</c:v>
                </c:pt>
                <c:pt idx="1978">
                  <c:v>40567</c:v>
                </c:pt>
                <c:pt idx="1979">
                  <c:v>40568</c:v>
                </c:pt>
                <c:pt idx="1980">
                  <c:v>40569</c:v>
                </c:pt>
                <c:pt idx="1981">
                  <c:v>40570</c:v>
                </c:pt>
                <c:pt idx="1982">
                  <c:v>40571</c:v>
                </c:pt>
                <c:pt idx="1983">
                  <c:v>40574</c:v>
                </c:pt>
                <c:pt idx="1984">
                  <c:v>40575</c:v>
                </c:pt>
                <c:pt idx="1985">
                  <c:v>40576</c:v>
                </c:pt>
                <c:pt idx="1986">
                  <c:v>40577</c:v>
                </c:pt>
                <c:pt idx="1987">
                  <c:v>40578</c:v>
                </c:pt>
                <c:pt idx="1988">
                  <c:v>40581</c:v>
                </c:pt>
                <c:pt idx="1989">
                  <c:v>40582</c:v>
                </c:pt>
                <c:pt idx="1990">
                  <c:v>40583</c:v>
                </c:pt>
                <c:pt idx="1991">
                  <c:v>40584</c:v>
                </c:pt>
                <c:pt idx="1992">
                  <c:v>40585</c:v>
                </c:pt>
                <c:pt idx="1993">
                  <c:v>40588</c:v>
                </c:pt>
                <c:pt idx="1994">
                  <c:v>40589</c:v>
                </c:pt>
                <c:pt idx="1995">
                  <c:v>40590</c:v>
                </c:pt>
                <c:pt idx="1996">
                  <c:v>40591</c:v>
                </c:pt>
                <c:pt idx="1997">
                  <c:v>40592</c:v>
                </c:pt>
                <c:pt idx="1998">
                  <c:v>40596</c:v>
                </c:pt>
                <c:pt idx="1999">
                  <c:v>40597</c:v>
                </c:pt>
                <c:pt idx="2000">
                  <c:v>40598</c:v>
                </c:pt>
                <c:pt idx="2001">
                  <c:v>40599</c:v>
                </c:pt>
                <c:pt idx="2002">
                  <c:v>40602</c:v>
                </c:pt>
                <c:pt idx="2003">
                  <c:v>40603</c:v>
                </c:pt>
                <c:pt idx="2004">
                  <c:v>40604</c:v>
                </c:pt>
                <c:pt idx="2005">
                  <c:v>40605</c:v>
                </c:pt>
                <c:pt idx="2006">
                  <c:v>40606</c:v>
                </c:pt>
                <c:pt idx="2007">
                  <c:v>40609</c:v>
                </c:pt>
                <c:pt idx="2008">
                  <c:v>40610</c:v>
                </c:pt>
                <c:pt idx="2009">
                  <c:v>40611</c:v>
                </c:pt>
                <c:pt idx="2010">
                  <c:v>40612</c:v>
                </c:pt>
                <c:pt idx="2011">
                  <c:v>40613</c:v>
                </c:pt>
                <c:pt idx="2012">
                  <c:v>40616</c:v>
                </c:pt>
                <c:pt idx="2013">
                  <c:v>40617</c:v>
                </c:pt>
                <c:pt idx="2014">
                  <c:v>40618</c:v>
                </c:pt>
                <c:pt idx="2015">
                  <c:v>40619</c:v>
                </c:pt>
                <c:pt idx="2016">
                  <c:v>40620</c:v>
                </c:pt>
                <c:pt idx="2017">
                  <c:v>40623</c:v>
                </c:pt>
                <c:pt idx="2018">
                  <c:v>40624</c:v>
                </c:pt>
                <c:pt idx="2019">
                  <c:v>40625</c:v>
                </c:pt>
                <c:pt idx="2020">
                  <c:v>40626</c:v>
                </c:pt>
                <c:pt idx="2021">
                  <c:v>40627</c:v>
                </c:pt>
                <c:pt idx="2022">
                  <c:v>40630</c:v>
                </c:pt>
                <c:pt idx="2023">
                  <c:v>40631</c:v>
                </c:pt>
                <c:pt idx="2024">
                  <c:v>40632</c:v>
                </c:pt>
                <c:pt idx="2025">
                  <c:v>40633</c:v>
                </c:pt>
                <c:pt idx="2026">
                  <c:v>40634</c:v>
                </c:pt>
                <c:pt idx="2027">
                  <c:v>40637</c:v>
                </c:pt>
                <c:pt idx="2028">
                  <c:v>40638</c:v>
                </c:pt>
                <c:pt idx="2029">
                  <c:v>40639</c:v>
                </c:pt>
                <c:pt idx="2030">
                  <c:v>40640</c:v>
                </c:pt>
                <c:pt idx="2031">
                  <c:v>40641</c:v>
                </c:pt>
                <c:pt idx="2032">
                  <c:v>40644</c:v>
                </c:pt>
                <c:pt idx="2033">
                  <c:v>40645</c:v>
                </c:pt>
                <c:pt idx="2034">
                  <c:v>40646</c:v>
                </c:pt>
                <c:pt idx="2035">
                  <c:v>40647</c:v>
                </c:pt>
                <c:pt idx="2036">
                  <c:v>40648</c:v>
                </c:pt>
                <c:pt idx="2037">
                  <c:v>40651</c:v>
                </c:pt>
                <c:pt idx="2038">
                  <c:v>40652</c:v>
                </c:pt>
                <c:pt idx="2039">
                  <c:v>40653</c:v>
                </c:pt>
                <c:pt idx="2040">
                  <c:v>40654</c:v>
                </c:pt>
                <c:pt idx="2041">
                  <c:v>40658</c:v>
                </c:pt>
                <c:pt idx="2042">
                  <c:v>40659</c:v>
                </c:pt>
                <c:pt idx="2043">
                  <c:v>40660</c:v>
                </c:pt>
                <c:pt idx="2044">
                  <c:v>40661</c:v>
                </c:pt>
                <c:pt idx="2045">
                  <c:v>40662</c:v>
                </c:pt>
                <c:pt idx="2046">
                  <c:v>40665</c:v>
                </c:pt>
                <c:pt idx="2047">
                  <c:v>40666</c:v>
                </c:pt>
                <c:pt idx="2048">
                  <c:v>40667</c:v>
                </c:pt>
                <c:pt idx="2049">
                  <c:v>40668</c:v>
                </c:pt>
                <c:pt idx="2050">
                  <c:v>40669</c:v>
                </c:pt>
                <c:pt idx="2051">
                  <c:v>40672</c:v>
                </c:pt>
                <c:pt idx="2052">
                  <c:v>40673</c:v>
                </c:pt>
                <c:pt idx="2053">
                  <c:v>40674</c:v>
                </c:pt>
                <c:pt idx="2054">
                  <c:v>40675</c:v>
                </c:pt>
                <c:pt idx="2055">
                  <c:v>40676</c:v>
                </c:pt>
                <c:pt idx="2056">
                  <c:v>40679</c:v>
                </c:pt>
              </c:numCache>
            </c:numRef>
          </c:cat>
          <c:val>
            <c:numRef>
              <c:f>'WHT-CN'!$E$4:$E$2060</c:f>
              <c:numCache>
                <c:formatCode>#,##0</c:formatCode>
                <c:ptCount val="2057"/>
                <c:pt idx="0">
                  <c:v>134.11304158712514</c:v>
                </c:pt>
                <c:pt idx="1">
                  <c:v>134.11304158712514</c:v>
                </c:pt>
                <c:pt idx="2">
                  <c:v>134.10980088923256</c:v>
                </c:pt>
                <c:pt idx="3">
                  <c:v>134.10980088923256</c:v>
                </c:pt>
                <c:pt idx="4">
                  <c:v>134.10980088923256</c:v>
                </c:pt>
                <c:pt idx="5">
                  <c:v>132.90160448482499</c:v>
                </c:pt>
                <c:pt idx="6">
                  <c:v>132.90160448482499</c:v>
                </c:pt>
                <c:pt idx="7">
                  <c:v>132.90160448482499</c:v>
                </c:pt>
                <c:pt idx="8">
                  <c:v>132.90160448482499</c:v>
                </c:pt>
                <c:pt idx="9">
                  <c:v>132.90160448482499</c:v>
                </c:pt>
                <c:pt idx="10">
                  <c:v>132.90160448482499</c:v>
                </c:pt>
                <c:pt idx="11">
                  <c:v>132.90160448482499</c:v>
                </c:pt>
                <c:pt idx="12">
                  <c:v>132.90160448482499</c:v>
                </c:pt>
                <c:pt idx="13">
                  <c:v>132.90160448482499</c:v>
                </c:pt>
                <c:pt idx="14">
                  <c:v>132.90160448482499</c:v>
                </c:pt>
                <c:pt idx="15">
                  <c:v>132.90160448482499</c:v>
                </c:pt>
                <c:pt idx="16">
                  <c:v>132.90160448482499</c:v>
                </c:pt>
                <c:pt idx="17">
                  <c:v>132.90160448482499</c:v>
                </c:pt>
                <c:pt idx="18">
                  <c:v>132.90160448482499</c:v>
                </c:pt>
                <c:pt idx="19">
                  <c:v>132.90481598724114</c:v>
                </c:pt>
                <c:pt idx="20">
                  <c:v>132.90481598724114</c:v>
                </c:pt>
                <c:pt idx="21">
                  <c:v>132.90481598724114</c:v>
                </c:pt>
                <c:pt idx="22">
                  <c:v>132.90481598724114</c:v>
                </c:pt>
                <c:pt idx="23">
                  <c:v>132.90481598724114</c:v>
                </c:pt>
                <c:pt idx="24">
                  <c:v>132.90481598724114</c:v>
                </c:pt>
                <c:pt idx="25">
                  <c:v>132.90481598724114</c:v>
                </c:pt>
                <c:pt idx="26">
                  <c:v>132.90481598724114</c:v>
                </c:pt>
                <c:pt idx="27">
                  <c:v>132.90481598724114</c:v>
                </c:pt>
                <c:pt idx="28">
                  <c:v>132.90481598724114</c:v>
                </c:pt>
                <c:pt idx="29">
                  <c:v>132.90481598724114</c:v>
                </c:pt>
                <c:pt idx="30">
                  <c:v>132.90481598724114</c:v>
                </c:pt>
                <c:pt idx="31">
                  <c:v>130.48836478747327</c:v>
                </c:pt>
                <c:pt idx="32">
                  <c:v>130.48836478747327</c:v>
                </c:pt>
                <c:pt idx="33">
                  <c:v>128.07036620875471</c:v>
                </c:pt>
                <c:pt idx="34">
                  <c:v>128.07036620875471</c:v>
                </c:pt>
                <c:pt idx="35">
                  <c:v>130.48678821269363</c:v>
                </c:pt>
                <c:pt idx="36">
                  <c:v>128.07036620875471</c:v>
                </c:pt>
                <c:pt idx="37">
                  <c:v>128.07036620875471</c:v>
                </c:pt>
                <c:pt idx="38">
                  <c:v>128.07036620875471</c:v>
                </c:pt>
                <c:pt idx="39">
                  <c:v>128.07036620875471</c:v>
                </c:pt>
                <c:pt idx="40">
                  <c:v>128.07036620875471</c:v>
                </c:pt>
                <c:pt idx="41">
                  <c:v>128.07036620875471</c:v>
                </c:pt>
                <c:pt idx="42">
                  <c:v>128.07036620875471</c:v>
                </c:pt>
                <c:pt idx="43">
                  <c:v>128.05953560296712</c:v>
                </c:pt>
                <c:pt idx="44">
                  <c:v>128.05953560296712</c:v>
                </c:pt>
                <c:pt idx="45">
                  <c:v>128.05953560296712</c:v>
                </c:pt>
                <c:pt idx="46">
                  <c:v>128.05953560296712</c:v>
                </c:pt>
                <c:pt idx="47">
                  <c:v>128.05953560296712</c:v>
                </c:pt>
                <c:pt idx="48">
                  <c:v>128.05953560296712</c:v>
                </c:pt>
                <c:pt idx="49">
                  <c:v>128.05953560296712</c:v>
                </c:pt>
                <c:pt idx="50">
                  <c:v>128.05953560296712</c:v>
                </c:pt>
                <c:pt idx="51">
                  <c:v>125.6433179500809</c:v>
                </c:pt>
                <c:pt idx="52">
                  <c:v>125.64635383946261</c:v>
                </c:pt>
                <c:pt idx="53">
                  <c:v>125.64635383946261</c:v>
                </c:pt>
                <c:pt idx="54">
                  <c:v>128.06262987483689</c:v>
                </c:pt>
                <c:pt idx="55">
                  <c:v>128.06262987483689</c:v>
                </c:pt>
                <c:pt idx="56">
                  <c:v>128.06262987483689</c:v>
                </c:pt>
                <c:pt idx="57">
                  <c:v>128.06262987483689</c:v>
                </c:pt>
                <c:pt idx="58">
                  <c:v>128.06262987483689</c:v>
                </c:pt>
                <c:pt idx="59">
                  <c:v>128.06881886719518</c:v>
                </c:pt>
                <c:pt idx="60">
                  <c:v>128.06881886719518</c:v>
                </c:pt>
                <c:pt idx="61">
                  <c:v>128.06881886719518</c:v>
                </c:pt>
                <c:pt idx="62">
                  <c:v>128.06881886719518</c:v>
                </c:pt>
                <c:pt idx="63">
                  <c:v>128.06881886719518</c:v>
                </c:pt>
                <c:pt idx="64">
                  <c:v>128.06881886719518</c:v>
                </c:pt>
                <c:pt idx="65">
                  <c:v>128.06881886719518</c:v>
                </c:pt>
                <c:pt idx="66">
                  <c:v>125.65242605838002</c:v>
                </c:pt>
                <c:pt idx="67">
                  <c:v>125.6433179500809</c:v>
                </c:pt>
                <c:pt idx="68">
                  <c:v>123.22710029719477</c:v>
                </c:pt>
                <c:pt idx="69">
                  <c:v>123.22710029719477</c:v>
                </c:pt>
                <c:pt idx="70">
                  <c:v>122.01899147075164</c:v>
                </c:pt>
                <c:pt idx="71">
                  <c:v>122.01899147075164</c:v>
                </c:pt>
                <c:pt idx="72">
                  <c:v>122.01899147075164</c:v>
                </c:pt>
                <c:pt idx="73">
                  <c:v>122.01899147075164</c:v>
                </c:pt>
                <c:pt idx="74">
                  <c:v>122.01899147075164</c:v>
                </c:pt>
                <c:pt idx="75">
                  <c:v>122.01899147075164</c:v>
                </c:pt>
                <c:pt idx="76">
                  <c:v>122.02783684515755</c:v>
                </c:pt>
                <c:pt idx="77">
                  <c:v>120.81964044075006</c:v>
                </c:pt>
                <c:pt idx="78">
                  <c:v>120.81964044075006</c:v>
                </c:pt>
                <c:pt idx="79">
                  <c:v>120.81964044075006</c:v>
                </c:pt>
                <c:pt idx="80">
                  <c:v>120.81964044075006</c:v>
                </c:pt>
                <c:pt idx="81">
                  <c:v>120.81964044075006</c:v>
                </c:pt>
                <c:pt idx="82">
                  <c:v>120.81964044075006</c:v>
                </c:pt>
                <c:pt idx="83">
                  <c:v>120.81964044075006</c:v>
                </c:pt>
                <c:pt idx="84">
                  <c:v>120.81964044075006</c:v>
                </c:pt>
                <c:pt idx="85">
                  <c:v>120.82255998840103</c:v>
                </c:pt>
                <c:pt idx="86">
                  <c:v>122.03078558828504</c:v>
                </c:pt>
                <c:pt idx="87">
                  <c:v>122.03078558828504</c:v>
                </c:pt>
                <c:pt idx="88">
                  <c:v>122.03078558828504</c:v>
                </c:pt>
                <c:pt idx="89">
                  <c:v>122.03078558828504</c:v>
                </c:pt>
                <c:pt idx="90">
                  <c:v>125.65546238793708</c:v>
                </c:pt>
                <c:pt idx="91">
                  <c:v>125.65546238793708</c:v>
                </c:pt>
                <c:pt idx="92">
                  <c:v>125.65546238793708</c:v>
                </c:pt>
                <c:pt idx="93">
                  <c:v>125.65242605838002</c:v>
                </c:pt>
                <c:pt idx="94">
                  <c:v>125.65242605838002</c:v>
                </c:pt>
                <c:pt idx="95">
                  <c:v>125.65242605838002</c:v>
                </c:pt>
                <c:pt idx="96">
                  <c:v>125.65242605838002</c:v>
                </c:pt>
                <c:pt idx="97">
                  <c:v>128.06881886719518</c:v>
                </c:pt>
                <c:pt idx="98">
                  <c:v>128.06881886719518</c:v>
                </c:pt>
                <c:pt idx="99">
                  <c:v>128.06881886719518</c:v>
                </c:pt>
                <c:pt idx="100">
                  <c:v>128.07191358770518</c:v>
                </c:pt>
                <c:pt idx="101">
                  <c:v>130.48836478747327</c:v>
                </c:pt>
                <c:pt idx="102">
                  <c:v>130.48836478747327</c:v>
                </c:pt>
                <c:pt idx="103">
                  <c:v>130.48836478747327</c:v>
                </c:pt>
                <c:pt idx="104">
                  <c:v>130.48836478747327</c:v>
                </c:pt>
                <c:pt idx="105">
                  <c:v>130.48836478747327</c:v>
                </c:pt>
                <c:pt idx="106">
                  <c:v>130.48836478747327</c:v>
                </c:pt>
                <c:pt idx="107">
                  <c:v>130.48836478747327</c:v>
                </c:pt>
                <c:pt idx="108">
                  <c:v>130.48836478747327</c:v>
                </c:pt>
                <c:pt idx="109">
                  <c:v>130.4836351774216</c:v>
                </c:pt>
                <c:pt idx="110">
                  <c:v>130.4836351774216</c:v>
                </c:pt>
                <c:pt idx="111">
                  <c:v>130.4836351774216</c:v>
                </c:pt>
                <c:pt idx="112">
                  <c:v>130.4836351774216</c:v>
                </c:pt>
                <c:pt idx="113">
                  <c:v>130.4836351774216</c:v>
                </c:pt>
                <c:pt idx="114">
                  <c:v>130.4836351774216</c:v>
                </c:pt>
                <c:pt idx="115">
                  <c:v>130.4836351774216</c:v>
                </c:pt>
                <c:pt idx="116">
                  <c:v>130.4836351774216</c:v>
                </c:pt>
                <c:pt idx="117">
                  <c:v>130.4836351774216</c:v>
                </c:pt>
                <c:pt idx="118">
                  <c:v>130.47732956398826</c:v>
                </c:pt>
                <c:pt idx="119">
                  <c:v>130.47732956398826</c:v>
                </c:pt>
                <c:pt idx="120">
                  <c:v>130.47732956398826</c:v>
                </c:pt>
                <c:pt idx="121">
                  <c:v>130.47732956398826</c:v>
                </c:pt>
                <c:pt idx="122">
                  <c:v>130.47732956398826</c:v>
                </c:pt>
                <c:pt idx="123">
                  <c:v>130.47732956398826</c:v>
                </c:pt>
                <c:pt idx="124">
                  <c:v>130.47732956398826</c:v>
                </c:pt>
                <c:pt idx="125">
                  <c:v>130.47732956398826</c:v>
                </c:pt>
                <c:pt idx="126">
                  <c:v>130.4836351774216</c:v>
                </c:pt>
                <c:pt idx="127">
                  <c:v>130.4836351774216</c:v>
                </c:pt>
                <c:pt idx="128">
                  <c:v>130.4836351774216</c:v>
                </c:pt>
                <c:pt idx="129">
                  <c:v>130.4836351774216</c:v>
                </c:pt>
                <c:pt idx="130">
                  <c:v>130.4836351774216</c:v>
                </c:pt>
                <c:pt idx="131">
                  <c:v>130.4836351774216</c:v>
                </c:pt>
                <c:pt idx="132">
                  <c:v>130.47575325585319</c:v>
                </c:pt>
                <c:pt idx="133">
                  <c:v>130.47575325585319</c:v>
                </c:pt>
                <c:pt idx="134">
                  <c:v>130.47575325585319</c:v>
                </c:pt>
                <c:pt idx="135">
                  <c:v>130.47575325585319</c:v>
                </c:pt>
                <c:pt idx="136">
                  <c:v>130.47575325585319</c:v>
                </c:pt>
                <c:pt idx="137">
                  <c:v>130.47575325585319</c:v>
                </c:pt>
                <c:pt idx="138">
                  <c:v>130.47575325585319</c:v>
                </c:pt>
                <c:pt idx="139">
                  <c:v>130.48048229452343</c:v>
                </c:pt>
                <c:pt idx="140">
                  <c:v>130.48048229452343</c:v>
                </c:pt>
                <c:pt idx="141">
                  <c:v>130.48048229452343</c:v>
                </c:pt>
                <c:pt idx="142">
                  <c:v>132.89678752219984</c:v>
                </c:pt>
                <c:pt idx="143">
                  <c:v>132.89678752219984</c:v>
                </c:pt>
                <c:pt idx="144">
                  <c:v>132.89678752219984</c:v>
                </c:pt>
                <c:pt idx="145">
                  <c:v>132.89678752219984</c:v>
                </c:pt>
                <c:pt idx="146">
                  <c:v>132.89678752219984</c:v>
                </c:pt>
                <c:pt idx="147">
                  <c:v>130.48048229452343</c:v>
                </c:pt>
                <c:pt idx="148">
                  <c:v>130.47890591021121</c:v>
                </c:pt>
                <c:pt idx="149">
                  <c:v>130.47890591021121</c:v>
                </c:pt>
                <c:pt idx="150">
                  <c:v>130.47890591021121</c:v>
                </c:pt>
                <c:pt idx="151">
                  <c:v>130.47890591021121</c:v>
                </c:pt>
                <c:pt idx="152">
                  <c:v>130.47890591021121</c:v>
                </c:pt>
                <c:pt idx="153">
                  <c:v>130.47890591021121</c:v>
                </c:pt>
                <c:pt idx="154">
                  <c:v>130.47890591021121</c:v>
                </c:pt>
                <c:pt idx="155">
                  <c:v>130.47890591021121</c:v>
                </c:pt>
                <c:pt idx="156">
                  <c:v>130.48521167601007</c:v>
                </c:pt>
                <c:pt idx="157">
                  <c:v>130.48521167601007</c:v>
                </c:pt>
                <c:pt idx="158">
                  <c:v>130.48521167601007</c:v>
                </c:pt>
                <c:pt idx="159">
                  <c:v>128.06881886719518</c:v>
                </c:pt>
                <c:pt idx="160">
                  <c:v>128.06881886719518</c:v>
                </c:pt>
                <c:pt idx="161">
                  <c:v>130.48521167601007</c:v>
                </c:pt>
                <c:pt idx="162">
                  <c:v>128.06881886719518</c:v>
                </c:pt>
                <c:pt idx="163">
                  <c:v>130.48521167601007</c:v>
                </c:pt>
                <c:pt idx="164">
                  <c:v>130.48678821269363</c:v>
                </c:pt>
                <c:pt idx="165">
                  <c:v>130.48678821269363</c:v>
                </c:pt>
                <c:pt idx="166">
                  <c:v>130.48678821269363</c:v>
                </c:pt>
                <c:pt idx="167">
                  <c:v>130.48678821269363</c:v>
                </c:pt>
                <c:pt idx="168">
                  <c:v>130.48678821269363</c:v>
                </c:pt>
                <c:pt idx="169">
                  <c:v>130.48678821269363</c:v>
                </c:pt>
                <c:pt idx="170">
                  <c:v>131.69499921466277</c:v>
                </c:pt>
                <c:pt idx="171">
                  <c:v>135.3196322205709</c:v>
                </c:pt>
                <c:pt idx="172">
                  <c:v>134.11142121860161</c:v>
                </c:pt>
                <c:pt idx="173">
                  <c:v>134.10818059901655</c:v>
                </c:pt>
                <c:pt idx="174">
                  <c:v>134.10818059901655</c:v>
                </c:pt>
                <c:pt idx="175">
                  <c:v>134.10818059901655</c:v>
                </c:pt>
                <c:pt idx="176">
                  <c:v>134.10818059901655</c:v>
                </c:pt>
                <c:pt idx="177">
                  <c:v>132.89999879181809</c:v>
                </c:pt>
                <c:pt idx="178">
                  <c:v>132.89999879181809</c:v>
                </c:pt>
                <c:pt idx="179">
                  <c:v>132.89999879181809</c:v>
                </c:pt>
                <c:pt idx="180">
                  <c:v>130.4836351774216</c:v>
                </c:pt>
                <c:pt idx="181">
                  <c:v>130.4836351774216</c:v>
                </c:pt>
                <c:pt idx="182">
                  <c:v>130.48678821269363</c:v>
                </c:pt>
                <c:pt idx="183">
                  <c:v>130.48678821269363</c:v>
                </c:pt>
                <c:pt idx="184">
                  <c:v>130.48678821269363</c:v>
                </c:pt>
                <c:pt idx="185">
                  <c:v>130.48678821269363</c:v>
                </c:pt>
                <c:pt idx="186">
                  <c:v>132.90321021663223</c:v>
                </c:pt>
                <c:pt idx="187">
                  <c:v>132.90321021663223</c:v>
                </c:pt>
                <c:pt idx="188">
                  <c:v>132.90321021663223</c:v>
                </c:pt>
                <c:pt idx="189">
                  <c:v>134.11142121860161</c:v>
                </c:pt>
                <c:pt idx="190">
                  <c:v>134.11142121860161</c:v>
                </c:pt>
                <c:pt idx="191">
                  <c:v>135.30818856162571</c:v>
                </c:pt>
                <c:pt idx="192">
                  <c:v>135.30818856162571</c:v>
                </c:pt>
                <c:pt idx="193">
                  <c:v>135.30818856162571</c:v>
                </c:pt>
                <c:pt idx="194">
                  <c:v>136.51629738806881</c:v>
                </c:pt>
                <c:pt idx="195">
                  <c:v>148.5973856524997</c:v>
                </c:pt>
                <c:pt idx="196">
                  <c:v>152.22171213182872</c:v>
                </c:pt>
                <c:pt idx="197">
                  <c:v>157.0541474376013</c:v>
                </c:pt>
                <c:pt idx="198">
                  <c:v>157.0541474376013</c:v>
                </c:pt>
                <c:pt idx="199">
                  <c:v>157.0541474376013</c:v>
                </c:pt>
                <c:pt idx="200">
                  <c:v>157.0541474376013</c:v>
                </c:pt>
                <c:pt idx="201">
                  <c:v>157.06932798492142</c:v>
                </c:pt>
                <c:pt idx="202">
                  <c:v>154.65287678515341</c:v>
                </c:pt>
                <c:pt idx="203">
                  <c:v>152.23642558538529</c:v>
                </c:pt>
                <c:pt idx="204">
                  <c:v>152.23642558538529</c:v>
                </c:pt>
                <c:pt idx="205">
                  <c:v>149.81997438561729</c:v>
                </c:pt>
                <c:pt idx="206">
                  <c:v>149.81997438561729</c:v>
                </c:pt>
                <c:pt idx="207">
                  <c:v>149.81997438561729</c:v>
                </c:pt>
                <c:pt idx="208">
                  <c:v>149.81997438561729</c:v>
                </c:pt>
                <c:pt idx="209">
                  <c:v>149.81997438561729</c:v>
                </c:pt>
                <c:pt idx="210">
                  <c:v>149.81997438561729</c:v>
                </c:pt>
                <c:pt idx="211">
                  <c:v>149.81997438561729</c:v>
                </c:pt>
                <c:pt idx="212">
                  <c:v>149.81997438561729</c:v>
                </c:pt>
                <c:pt idx="213">
                  <c:v>154.65287678515341</c:v>
                </c:pt>
                <c:pt idx="214">
                  <c:v>154.65287678515341</c:v>
                </c:pt>
                <c:pt idx="215">
                  <c:v>154.65287678515341</c:v>
                </c:pt>
                <c:pt idx="216">
                  <c:v>154.65287678515341</c:v>
                </c:pt>
                <c:pt idx="217">
                  <c:v>157.06932798492142</c:v>
                </c:pt>
                <c:pt idx="218">
                  <c:v>157.06932798492142</c:v>
                </c:pt>
                <c:pt idx="219">
                  <c:v>157.06932798492142</c:v>
                </c:pt>
                <c:pt idx="220">
                  <c:v>164.3186815842254</c:v>
                </c:pt>
                <c:pt idx="221">
                  <c:v>176.4009375830656</c:v>
                </c:pt>
                <c:pt idx="222">
                  <c:v>176.4009375830656</c:v>
                </c:pt>
                <c:pt idx="223">
                  <c:v>176.4009375830656</c:v>
                </c:pt>
                <c:pt idx="224">
                  <c:v>176.4009375830656</c:v>
                </c:pt>
                <c:pt idx="225">
                  <c:v>181.23383998260161</c:v>
                </c:pt>
                <c:pt idx="226">
                  <c:v>181.23383998260161</c:v>
                </c:pt>
                <c:pt idx="227">
                  <c:v>181.23383998260161</c:v>
                </c:pt>
                <c:pt idx="228">
                  <c:v>181.23383998260161</c:v>
                </c:pt>
                <c:pt idx="229">
                  <c:v>181.23383998260161</c:v>
                </c:pt>
                <c:pt idx="230">
                  <c:v>181.23383998260161</c:v>
                </c:pt>
                <c:pt idx="231">
                  <c:v>178.81738878283366</c:v>
                </c:pt>
                <c:pt idx="232">
                  <c:v>178.81738878283366</c:v>
                </c:pt>
                <c:pt idx="233">
                  <c:v>178.81738878283366</c:v>
                </c:pt>
                <c:pt idx="234">
                  <c:v>176.4009375830656</c:v>
                </c:pt>
                <c:pt idx="235">
                  <c:v>176.4009375830656</c:v>
                </c:pt>
                <c:pt idx="236">
                  <c:v>173.98448638329765</c:v>
                </c:pt>
                <c:pt idx="237">
                  <c:v>173.98448638329765</c:v>
                </c:pt>
                <c:pt idx="238">
                  <c:v>171.56803518352947</c:v>
                </c:pt>
                <c:pt idx="239">
                  <c:v>171.56803518352947</c:v>
                </c:pt>
                <c:pt idx="240">
                  <c:v>169.15158398376138</c:v>
                </c:pt>
                <c:pt idx="241">
                  <c:v>169.15158398376138</c:v>
                </c:pt>
                <c:pt idx="242">
                  <c:v>169.15158398376138</c:v>
                </c:pt>
                <c:pt idx="243">
                  <c:v>169.15158398376138</c:v>
                </c:pt>
                <c:pt idx="244">
                  <c:v>169.14749661705017</c:v>
                </c:pt>
                <c:pt idx="245">
                  <c:v>169.14749661705017</c:v>
                </c:pt>
                <c:pt idx="246">
                  <c:v>169.14749661705017</c:v>
                </c:pt>
                <c:pt idx="247">
                  <c:v>169.14749661705017</c:v>
                </c:pt>
                <c:pt idx="248">
                  <c:v>169.14749661705017</c:v>
                </c:pt>
                <c:pt idx="249">
                  <c:v>169.14749661705017</c:v>
                </c:pt>
                <c:pt idx="250">
                  <c:v>169.14749661705017</c:v>
                </c:pt>
                <c:pt idx="251">
                  <c:v>169.14749661705017</c:v>
                </c:pt>
                <c:pt idx="252">
                  <c:v>169.14749661705017</c:v>
                </c:pt>
                <c:pt idx="253">
                  <c:v>169.14749661705017</c:v>
                </c:pt>
                <c:pt idx="254">
                  <c:v>169.14749661705017</c:v>
                </c:pt>
                <c:pt idx="255">
                  <c:v>169.14749661705017</c:v>
                </c:pt>
                <c:pt idx="256">
                  <c:v>169.14749661705017</c:v>
                </c:pt>
                <c:pt idx="257">
                  <c:v>169.14749661705017</c:v>
                </c:pt>
                <c:pt idx="258">
                  <c:v>169.14749661705017</c:v>
                </c:pt>
                <c:pt idx="259">
                  <c:v>169.14749661705017</c:v>
                </c:pt>
                <c:pt idx="260">
                  <c:v>169.14136593734511</c:v>
                </c:pt>
                <c:pt idx="261">
                  <c:v>169.14136593734511</c:v>
                </c:pt>
                <c:pt idx="262">
                  <c:v>169.14136593734511</c:v>
                </c:pt>
                <c:pt idx="263">
                  <c:v>169.14136593734511</c:v>
                </c:pt>
                <c:pt idx="264">
                  <c:v>169.14136593734511</c:v>
                </c:pt>
                <c:pt idx="265">
                  <c:v>171.55767116502156</c:v>
                </c:pt>
                <c:pt idx="266">
                  <c:v>173.97397639269801</c:v>
                </c:pt>
                <c:pt idx="267">
                  <c:v>173.97397639269801</c:v>
                </c:pt>
                <c:pt idx="268">
                  <c:v>173.97397639269801</c:v>
                </c:pt>
                <c:pt idx="269">
                  <c:v>173.97397639269801</c:v>
                </c:pt>
                <c:pt idx="270">
                  <c:v>176.39028162037428</c:v>
                </c:pt>
                <c:pt idx="271">
                  <c:v>176.39028162037428</c:v>
                </c:pt>
                <c:pt idx="272">
                  <c:v>176.39028162037428</c:v>
                </c:pt>
                <c:pt idx="273">
                  <c:v>176.39028162037428</c:v>
                </c:pt>
                <c:pt idx="274">
                  <c:v>178.80658684805064</c:v>
                </c:pt>
                <c:pt idx="275">
                  <c:v>178.80658684805064</c:v>
                </c:pt>
                <c:pt idx="276">
                  <c:v>178.80658684805064</c:v>
                </c:pt>
                <c:pt idx="277">
                  <c:v>180.01473946188869</c:v>
                </c:pt>
                <c:pt idx="278">
                  <c:v>180.01473946188869</c:v>
                </c:pt>
                <c:pt idx="279">
                  <c:v>180.01473946188869</c:v>
                </c:pt>
                <c:pt idx="280">
                  <c:v>180.01908927255366</c:v>
                </c:pt>
                <c:pt idx="281">
                  <c:v>183.64363469414846</c:v>
                </c:pt>
                <c:pt idx="282">
                  <c:v>183.64363469414846</c:v>
                </c:pt>
                <c:pt idx="283">
                  <c:v>181.227271079752</c:v>
                </c:pt>
                <c:pt idx="284">
                  <c:v>181.227271079752</c:v>
                </c:pt>
                <c:pt idx="285">
                  <c:v>181.227271079752</c:v>
                </c:pt>
                <c:pt idx="286">
                  <c:v>181.227271079752</c:v>
                </c:pt>
                <c:pt idx="287">
                  <c:v>181.227271079752</c:v>
                </c:pt>
                <c:pt idx="288">
                  <c:v>183.64363469414846</c:v>
                </c:pt>
                <c:pt idx="289">
                  <c:v>183.64363469414846</c:v>
                </c:pt>
                <c:pt idx="290">
                  <c:v>183.64363469414846</c:v>
                </c:pt>
                <c:pt idx="291">
                  <c:v>183.64363469414846</c:v>
                </c:pt>
                <c:pt idx="292">
                  <c:v>183.64363469414846</c:v>
                </c:pt>
                <c:pt idx="293">
                  <c:v>186.05999830854549</c:v>
                </c:pt>
                <c:pt idx="294">
                  <c:v>193.30908915173561</c:v>
                </c:pt>
                <c:pt idx="295">
                  <c:v>193.30908915173561</c:v>
                </c:pt>
                <c:pt idx="296">
                  <c:v>195.72545276613212</c:v>
                </c:pt>
                <c:pt idx="297">
                  <c:v>200.55817999492564</c:v>
                </c:pt>
                <c:pt idx="298">
                  <c:v>200.55817999492564</c:v>
                </c:pt>
                <c:pt idx="299">
                  <c:v>200.55817999492564</c:v>
                </c:pt>
                <c:pt idx="300">
                  <c:v>199.34999818772729</c:v>
                </c:pt>
                <c:pt idx="301">
                  <c:v>199.34999818772729</c:v>
                </c:pt>
                <c:pt idx="302">
                  <c:v>199.34999818772729</c:v>
                </c:pt>
                <c:pt idx="303">
                  <c:v>199.33795636310921</c:v>
                </c:pt>
                <c:pt idx="304">
                  <c:v>198.12984753666609</c:v>
                </c:pt>
                <c:pt idx="305">
                  <c:v>195.71362988377993</c:v>
                </c:pt>
                <c:pt idx="306">
                  <c:v>193.29741223089377</c:v>
                </c:pt>
                <c:pt idx="307">
                  <c:v>193.29741223089377</c:v>
                </c:pt>
                <c:pt idx="308">
                  <c:v>190.88119457800761</c:v>
                </c:pt>
                <c:pt idx="309">
                  <c:v>188.46497692512142</c:v>
                </c:pt>
                <c:pt idx="310">
                  <c:v>188.46497692512142</c:v>
                </c:pt>
                <c:pt idx="311">
                  <c:v>188.46497692512142</c:v>
                </c:pt>
                <c:pt idx="312">
                  <c:v>188.46497692512142</c:v>
                </c:pt>
                <c:pt idx="313">
                  <c:v>188.46497692512142</c:v>
                </c:pt>
                <c:pt idx="314">
                  <c:v>188.46497692512142</c:v>
                </c:pt>
                <c:pt idx="315">
                  <c:v>188.46497692512142</c:v>
                </c:pt>
                <c:pt idx="316">
                  <c:v>183.63254161934898</c:v>
                </c:pt>
                <c:pt idx="317">
                  <c:v>183.63254161934898</c:v>
                </c:pt>
                <c:pt idx="318">
                  <c:v>183.63254161934898</c:v>
                </c:pt>
                <c:pt idx="319">
                  <c:v>183.63254161934898</c:v>
                </c:pt>
                <c:pt idx="320">
                  <c:v>183.63254161934898</c:v>
                </c:pt>
                <c:pt idx="321">
                  <c:v>183.63254161934898</c:v>
                </c:pt>
                <c:pt idx="322">
                  <c:v>181.21632396646282</c:v>
                </c:pt>
                <c:pt idx="323">
                  <c:v>181.21632396646282</c:v>
                </c:pt>
                <c:pt idx="324">
                  <c:v>181.21632396646282</c:v>
                </c:pt>
                <c:pt idx="325">
                  <c:v>181.22946066112496</c:v>
                </c:pt>
                <c:pt idx="326">
                  <c:v>181.22946066112496</c:v>
                </c:pt>
                <c:pt idx="327">
                  <c:v>181.22946066112496</c:v>
                </c:pt>
                <c:pt idx="328">
                  <c:v>181.22946066112496</c:v>
                </c:pt>
                <c:pt idx="329">
                  <c:v>181.22946066112496</c:v>
                </c:pt>
                <c:pt idx="330">
                  <c:v>181.22946066112496</c:v>
                </c:pt>
                <c:pt idx="331">
                  <c:v>181.22946066112496</c:v>
                </c:pt>
                <c:pt idx="332">
                  <c:v>181.22946066112496</c:v>
                </c:pt>
                <c:pt idx="333">
                  <c:v>181.22946066112496</c:v>
                </c:pt>
                <c:pt idx="334">
                  <c:v>181.22946066112496</c:v>
                </c:pt>
                <c:pt idx="335">
                  <c:v>181.22946066112496</c:v>
                </c:pt>
                <c:pt idx="336">
                  <c:v>181.22946066112496</c:v>
                </c:pt>
                <c:pt idx="337">
                  <c:v>181.22946066112496</c:v>
                </c:pt>
                <c:pt idx="338">
                  <c:v>181.22946066112496</c:v>
                </c:pt>
                <c:pt idx="339">
                  <c:v>181.22946066112496</c:v>
                </c:pt>
                <c:pt idx="340">
                  <c:v>180.02126425671759</c:v>
                </c:pt>
                <c:pt idx="341">
                  <c:v>180.02126425671759</c:v>
                </c:pt>
                <c:pt idx="342">
                  <c:v>180.02126425671759</c:v>
                </c:pt>
                <c:pt idx="343">
                  <c:v>180.02126425671759</c:v>
                </c:pt>
                <c:pt idx="344">
                  <c:v>180.02126425671759</c:v>
                </c:pt>
                <c:pt idx="345">
                  <c:v>180.02126425671759</c:v>
                </c:pt>
                <c:pt idx="346">
                  <c:v>180.02126425671759</c:v>
                </c:pt>
                <c:pt idx="347">
                  <c:v>180.02126425671759</c:v>
                </c:pt>
                <c:pt idx="348">
                  <c:v>180.02126425671759</c:v>
                </c:pt>
                <c:pt idx="349">
                  <c:v>180.02126425671759</c:v>
                </c:pt>
                <c:pt idx="350">
                  <c:v>180.02126425671759</c:v>
                </c:pt>
                <c:pt idx="351">
                  <c:v>180.02126425671759</c:v>
                </c:pt>
                <c:pt idx="352">
                  <c:v>180.02126425671759</c:v>
                </c:pt>
                <c:pt idx="353">
                  <c:v>180.02126425671759</c:v>
                </c:pt>
                <c:pt idx="354">
                  <c:v>180.02126425671759</c:v>
                </c:pt>
                <c:pt idx="355">
                  <c:v>180.02126425671759</c:v>
                </c:pt>
                <c:pt idx="356">
                  <c:v>180.02126425671759</c:v>
                </c:pt>
                <c:pt idx="357">
                  <c:v>180.02126425671759</c:v>
                </c:pt>
                <c:pt idx="358">
                  <c:v>180.02126425671759</c:v>
                </c:pt>
                <c:pt idx="359">
                  <c:v>180.02126425671759</c:v>
                </c:pt>
                <c:pt idx="360">
                  <c:v>178.81306785231007</c:v>
                </c:pt>
                <c:pt idx="361">
                  <c:v>178.81306785231007</c:v>
                </c:pt>
                <c:pt idx="362">
                  <c:v>178.81306785231007</c:v>
                </c:pt>
                <c:pt idx="363">
                  <c:v>178.81738878283366</c:v>
                </c:pt>
                <c:pt idx="364">
                  <c:v>178.81738878283366</c:v>
                </c:pt>
                <c:pt idx="365">
                  <c:v>178.81738878283366</c:v>
                </c:pt>
                <c:pt idx="366">
                  <c:v>178.81738878283366</c:v>
                </c:pt>
                <c:pt idx="367">
                  <c:v>178.81738878283366</c:v>
                </c:pt>
                <c:pt idx="368">
                  <c:v>178.81738878283366</c:v>
                </c:pt>
                <c:pt idx="369">
                  <c:v>178.81738878283366</c:v>
                </c:pt>
                <c:pt idx="370">
                  <c:v>178.81738878283366</c:v>
                </c:pt>
                <c:pt idx="371">
                  <c:v>178.81738878283366</c:v>
                </c:pt>
                <c:pt idx="372">
                  <c:v>178.81738878283366</c:v>
                </c:pt>
                <c:pt idx="373">
                  <c:v>178.81738878283366</c:v>
                </c:pt>
                <c:pt idx="374">
                  <c:v>178.81738878283366</c:v>
                </c:pt>
                <c:pt idx="375">
                  <c:v>178.81738878283366</c:v>
                </c:pt>
                <c:pt idx="376">
                  <c:v>178.81738878283366</c:v>
                </c:pt>
                <c:pt idx="377">
                  <c:v>178.81738878283366</c:v>
                </c:pt>
                <c:pt idx="378">
                  <c:v>180.02561438271761</c:v>
                </c:pt>
                <c:pt idx="379">
                  <c:v>180.02561438271761</c:v>
                </c:pt>
                <c:pt idx="380">
                  <c:v>181.23383998260161</c:v>
                </c:pt>
                <c:pt idx="381">
                  <c:v>181.23383998260161</c:v>
                </c:pt>
                <c:pt idx="382">
                  <c:v>181.23383998260161</c:v>
                </c:pt>
                <c:pt idx="383">
                  <c:v>181.23383998260161</c:v>
                </c:pt>
                <c:pt idx="384">
                  <c:v>181.23383998260161</c:v>
                </c:pt>
                <c:pt idx="385">
                  <c:v>182.44206558248561</c:v>
                </c:pt>
                <c:pt idx="386">
                  <c:v>182.44206558248561</c:v>
                </c:pt>
                <c:pt idx="387">
                  <c:v>183.65029118236961</c:v>
                </c:pt>
                <c:pt idx="388">
                  <c:v>183.65029118236961</c:v>
                </c:pt>
                <c:pt idx="389">
                  <c:v>183.65029118236961</c:v>
                </c:pt>
                <c:pt idx="390">
                  <c:v>183.65029118236961</c:v>
                </c:pt>
                <c:pt idx="391">
                  <c:v>183.65029118236961</c:v>
                </c:pt>
                <c:pt idx="392">
                  <c:v>183.65029118236961</c:v>
                </c:pt>
                <c:pt idx="393">
                  <c:v>183.65029118236961</c:v>
                </c:pt>
                <c:pt idx="394">
                  <c:v>183.65029118236961</c:v>
                </c:pt>
                <c:pt idx="395">
                  <c:v>183.65029118236961</c:v>
                </c:pt>
                <c:pt idx="396">
                  <c:v>184.8585167822537</c:v>
                </c:pt>
                <c:pt idx="397">
                  <c:v>186.06674238213768</c:v>
                </c:pt>
                <c:pt idx="398">
                  <c:v>186.06674238213768</c:v>
                </c:pt>
                <c:pt idx="399">
                  <c:v>186.06674238213768</c:v>
                </c:pt>
                <c:pt idx="400">
                  <c:v>186.06674238213768</c:v>
                </c:pt>
                <c:pt idx="401">
                  <c:v>186.06674238213768</c:v>
                </c:pt>
                <c:pt idx="402">
                  <c:v>188.4831935819056</c:v>
                </c:pt>
                <c:pt idx="403">
                  <c:v>187.27496798202159</c:v>
                </c:pt>
                <c:pt idx="404">
                  <c:v>187.27496798202159</c:v>
                </c:pt>
                <c:pt idx="405">
                  <c:v>187.27496798202159</c:v>
                </c:pt>
                <c:pt idx="406">
                  <c:v>188.4831935819056</c:v>
                </c:pt>
                <c:pt idx="407">
                  <c:v>188.4831935819056</c:v>
                </c:pt>
                <c:pt idx="408">
                  <c:v>188.4831935819056</c:v>
                </c:pt>
                <c:pt idx="409">
                  <c:v>188.4831935819056</c:v>
                </c:pt>
                <c:pt idx="410">
                  <c:v>188.4831935819056</c:v>
                </c:pt>
                <c:pt idx="411">
                  <c:v>188.4831935819056</c:v>
                </c:pt>
                <c:pt idx="412">
                  <c:v>188.4831935819056</c:v>
                </c:pt>
                <c:pt idx="413">
                  <c:v>188.4831935819056</c:v>
                </c:pt>
                <c:pt idx="414">
                  <c:v>188.4831935819056</c:v>
                </c:pt>
                <c:pt idx="415">
                  <c:v>188.4831935819056</c:v>
                </c:pt>
                <c:pt idx="416">
                  <c:v>190.89964478167363</c:v>
                </c:pt>
                <c:pt idx="417">
                  <c:v>190.89964478167363</c:v>
                </c:pt>
                <c:pt idx="418">
                  <c:v>190.89964478167363</c:v>
                </c:pt>
                <c:pt idx="419">
                  <c:v>190.89964478167363</c:v>
                </c:pt>
                <c:pt idx="420">
                  <c:v>190.89964478167363</c:v>
                </c:pt>
                <c:pt idx="421">
                  <c:v>190.89964478167363</c:v>
                </c:pt>
                <c:pt idx="422">
                  <c:v>190.89964478167363</c:v>
                </c:pt>
                <c:pt idx="423">
                  <c:v>190.89964478167363</c:v>
                </c:pt>
                <c:pt idx="424">
                  <c:v>190.89964478167363</c:v>
                </c:pt>
                <c:pt idx="425">
                  <c:v>192.10787038155758</c:v>
                </c:pt>
                <c:pt idx="426">
                  <c:v>192.10787038155758</c:v>
                </c:pt>
                <c:pt idx="427">
                  <c:v>192.10787038155758</c:v>
                </c:pt>
                <c:pt idx="428">
                  <c:v>192.10787038155758</c:v>
                </c:pt>
                <c:pt idx="429">
                  <c:v>190.89733831116274</c:v>
                </c:pt>
                <c:pt idx="430">
                  <c:v>190.89733831116274</c:v>
                </c:pt>
                <c:pt idx="431">
                  <c:v>188.48091630722416</c:v>
                </c:pt>
                <c:pt idx="432">
                  <c:v>188.48091630722416</c:v>
                </c:pt>
                <c:pt idx="433">
                  <c:v>188.48091630722416</c:v>
                </c:pt>
                <c:pt idx="434">
                  <c:v>189.68912730919337</c:v>
                </c:pt>
                <c:pt idx="435">
                  <c:v>189.68912730919337</c:v>
                </c:pt>
                <c:pt idx="436">
                  <c:v>193.31376031510138</c:v>
                </c:pt>
                <c:pt idx="437">
                  <c:v>193.31376031510138</c:v>
                </c:pt>
                <c:pt idx="438">
                  <c:v>193.31376031510138</c:v>
                </c:pt>
                <c:pt idx="439">
                  <c:v>193.31376031510138</c:v>
                </c:pt>
                <c:pt idx="440">
                  <c:v>189.68912730919337</c:v>
                </c:pt>
                <c:pt idx="441">
                  <c:v>189.68912730919337</c:v>
                </c:pt>
                <c:pt idx="442">
                  <c:v>189.68912730919337</c:v>
                </c:pt>
                <c:pt idx="443">
                  <c:v>189.68912730919337</c:v>
                </c:pt>
                <c:pt idx="444">
                  <c:v>189.68912730919337</c:v>
                </c:pt>
                <c:pt idx="445">
                  <c:v>189.69371110976843</c:v>
                </c:pt>
                <c:pt idx="446">
                  <c:v>189.69371110976843</c:v>
                </c:pt>
                <c:pt idx="447">
                  <c:v>189.69371110976843</c:v>
                </c:pt>
                <c:pt idx="448">
                  <c:v>189.69371110976843</c:v>
                </c:pt>
                <c:pt idx="449">
                  <c:v>189.69371110976843</c:v>
                </c:pt>
                <c:pt idx="450">
                  <c:v>189.69371110976843</c:v>
                </c:pt>
                <c:pt idx="451">
                  <c:v>189.69371110976843</c:v>
                </c:pt>
                <c:pt idx="452">
                  <c:v>189.69371110976843</c:v>
                </c:pt>
                <c:pt idx="453">
                  <c:v>189.69371110976843</c:v>
                </c:pt>
                <c:pt idx="454">
                  <c:v>189.69371110976843</c:v>
                </c:pt>
                <c:pt idx="455">
                  <c:v>189.69371110976843</c:v>
                </c:pt>
                <c:pt idx="456">
                  <c:v>189.69371110976843</c:v>
                </c:pt>
                <c:pt idx="457">
                  <c:v>189.69371110976843</c:v>
                </c:pt>
                <c:pt idx="458">
                  <c:v>189.69371110976843</c:v>
                </c:pt>
                <c:pt idx="459">
                  <c:v>193.3184317042228</c:v>
                </c:pt>
                <c:pt idx="460">
                  <c:v>193.3184317042228</c:v>
                </c:pt>
                <c:pt idx="461">
                  <c:v>193.3184317042228</c:v>
                </c:pt>
                <c:pt idx="462">
                  <c:v>193.3184317042228</c:v>
                </c:pt>
                <c:pt idx="463">
                  <c:v>193.3184317042228</c:v>
                </c:pt>
                <c:pt idx="464">
                  <c:v>193.3184317042228</c:v>
                </c:pt>
                <c:pt idx="465">
                  <c:v>195.73491210052558</c:v>
                </c:pt>
                <c:pt idx="466">
                  <c:v>195.73491210052558</c:v>
                </c:pt>
                <c:pt idx="467">
                  <c:v>195.73491210052558</c:v>
                </c:pt>
                <c:pt idx="468">
                  <c:v>195.73491210052558</c:v>
                </c:pt>
                <c:pt idx="469">
                  <c:v>195.73491210052558</c:v>
                </c:pt>
                <c:pt idx="470">
                  <c:v>195.73491210052558</c:v>
                </c:pt>
                <c:pt idx="471">
                  <c:v>195.73491210052558</c:v>
                </c:pt>
                <c:pt idx="472">
                  <c:v>195.73491210052558</c:v>
                </c:pt>
                <c:pt idx="473">
                  <c:v>195.73491210052558</c:v>
                </c:pt>
                <c:pt idx="474">
                  <c:v>195.73491210052558</c:v>
                </c:pt>
                <c:pt idx="475">
                  <c:v>195.73491210052558</c:v>
                </c:pt>
                <c:pt idx="476">
                  <c:v>195.73491210052558</c:v>
                </c:pt>
                <c:pt idx="477">
                  <c:v>195.73491210052558</c:v>
                </c:pt>
                <c:pt idx="478">
                  <c:v>195.73491210052558</c:v>
                </c:pt>
                <c:pt idx="479">
                  <c:v>195.73491210052558</c:v>
                </c:pt>
                <c:pt idx="480">
                  <c:v>195.73491210052558</c:v>
                </c:pt>
                <c:pt idx="481">
                  <c:v>193.3184317042228</c:v>
                </c:pt>
                <c:pt idx="482">
                  <c:v>193.3184317042228</c:v>
                </c:pt>
                <c:pt idx="483">
                  <c:v>193.3184317042228</c:v>
                </c:pt>
                <c:pt idx="484">
                  <c:v>193.3184317042228</c:v>
                </c:pt>
                <c:pt idx="485">
                  <c:v>193.3184317042228</c:v>
                </c:pt>
                <c:pt idx="486">
                  <c:v>193.3184317042228</c:v>
                </c:pt>
                <c:pt idx="487">
                  <c:v>193.3184317042228</c:v>
                </c:pt>
                <c:pt idx="488">
                  <c:v>193.3184317042228</c:v>
                </c:pt>
                <c:pt idx="489">
                  <c:v>193.3184317042228</c:v>
                </c:pt>
                <c:pt idx="490">
                  <c:v>193.3184317042228</c:v>
                </c:pt>
                <c:pt idx="491">
                  <c:v>193.3184317042228</c:v>
                </c:pt>
                <c:pt idx="492">
                  <c:v>193.3184317042228</c:v>
                </c:pt>
                <c:pt idx="493">
                  <c:v>193.3184317042228</c:v>
                </c:pt>
                <c:pt idx="494">
                  <c:v>193.3184317042228</c:v>
                </c:pt>
                <c:pt idx="495">
                  <c:v>193.3184317042228</c:v>
                </c:pt>
                <c:pt idx="496">
                  <c:v>193.3184317042228</c:v>
                </c:pt>
                <c:pt idx="497">
                  <c:v>193.3184317042228</c:v>
                </c:pt>
                <c:pt idx="498">
                  <c:v>193.3184317042228</c:v>
                </c:pt>
                <c:pt idx="499">
                  <c:v>193.3184317042228</c:v>
                </c:pt>
                <c:pt idx="500">
                  <c:v>193.3184317042228</c:v>
                </c:pt>
                <c:pt idx="501">
                  <c:v>190.90195130792009</c:v>
                </c:pt>
                <c:pt idx="502">
                  <c:v>190.90195130792009</c:v>
                </c:pt>
                <c:pt idx="503">
                  <c:v>189.69371110976843</c:v>
                </c:pt>
                <c:pt idx="504">
                  <c:v>189.69371110976843</c:v>
                </c:pt>
                <c:pt idx="505">
                  <c:v>189.69371110976843</c:v>
                </c:pt>
                <c:pt idx="506">
                  <c:v>189.69371110976843</c:v>
                </c:pt>
                <c:pt idx="507">
                  <c:v>189.69371110976843</c:v>
                </c:pt>
                <c:pt idx="508">
                  <c:v>189.69371110976843</c:v>
                </c:pt>
                <c:pt idx="509">
                  <c:v>189.69371110976843</c:v>
                </c:pt>
                <c:pt idx="510">
                  <c:v>189.69371110976843</c:v>
                </c:pt>
                <c:pt idx="511">
                  <c:v>189.69371110976843</c:v>
                </c:pt>
                <c:pt idx="512">
                  <c:v>189.69371110976843</c:v>
                </c:pt>
                <c:pt idx="513">
                  <c:v>189.69371110976843</c:v>
                </c:pt>
                <c:pt idx="514">
                  <c:v>189.69371110976843</c:v>
                </c:pt>
                <c:pt idx="515">
                  <c:v>189.69371110976843</c:v>
                </c:pt>
                <c:pt idx="516">
                  <c:v>189.69371110976843</c:v>
                </c:pt>
                <c:pt idx="517">
                  <c:v>189.69371110976843</c:v>
                </c:pt>
                <c:pt idx="518">
                  <c:v>189.69371110976843</c:v>
                </c:pt>
                <c:pt idx="519">
                  <c:v>189.69371110976843</c:v>
                </c:pt>
                <c:pt idx="520">
                  <c:v>189.69371110976843</c:v>
                </c:pt>
                <c:pt idx="521">
                  <c:v>189.69371110976843</c:v>
                </c:pt>
                <c:pt idx="522">
                  <c:v>188.48547091161731</c:v>
                </c:pt>
                <c:pt idx="523">
                  <c:v>188.48547091161731</c:v>
                </c:pt>
                <c:pt idx="524">
                  <c:v>188.48547091161731</c:v>
                </c:pt>
                <c:pt idx="525">
                  <c:v>188.48547091161731</c:v>
                </c:pt>
                <c:pt idx="526">
                  <c:v>188.48547091161731</c:v>
                </c:pt>
                <c:pt idx="527">
                  <c:v>188.48547091161731</c:v>
                </c:pt>
                <c:pt idx="528">
                  <c:v>189.69371110976843</c:v>
                </c:pt>
                <c:pt idx="529">
                  <c:v>189.69371110976843</c:v>
                </c:pt>
                <c:pt idx="530">
                  <c:v>189.69371110976843</c:v>
                </c:pt>
                <c:pt idx="531">
                  <c:v>189.69371110976843</c:v>
                </c:pt>
                <c:pt idx="532">
                  <c:v>188.48547091161731</c:v>
                </c:pt>
                <c:pt idx="533">
                  <c:v>188.48547091161731</c:v>
                </c:pt>
                <c:pt idx="534">
                  <c:v>188.48547091161731</c:v>
                </c:pt>
                <c:pt idx="535">
                  <c:v>188.48547091161731</c:v>
                </c:pt>
                <c:pt idx="536">
                  <c:v>188.48547091161731</c:v>
                </c:pt>
                <c:pt idx="537">
                  <c:v>188.48547091161731</c:v>
                </c:pt>
                <c:pt idx="538">
                  <c:v>188.48547091161731</c:v>
                </c:pt>
                <c:pt idx="539">
                  <c:v>188.48547091161731</c:v>
                </c:pt>
                <c:pt idx="540">
                  <c:v>187.27723071346583</c:v>
                </c:pt>
                <c:pt idx="541">
                  <c:v>187.27723071346583</c:v>
                </c:pt>
                <c:pt idx="542">
                  <c:v>187.27723071346583</c:v>
                </c:pt>
                <c:pt idx="543">
                  <c:v>187.27723071346583</c:v>
                </c:pt>
                <c:pt idx="544">
                  <c:v>187.27723071346583</c:v>
                </c:pt>
                <c:pt idx="545">
                  <c:v>187.27723071346583</c:v>
                </c:pt>
                <c:pt idx="546">
                  <c:v>187.27723071346583</c:v>
                </c:pt>
                <c:pt idx="547">
                  <c:v>187.27723071346583</c:v>
                </c:pt>
                <c:pt idx="548">
                  <c:v>187.27723071346583</c:v>
                </c:pt>
                <c:pt idx="549">
                  <c:v>187.27723071346583</c:v>
                </c:pt>
                <c:pt idx="550">
                  <c:v>187.27723071346583</c:v>
                </c:pt>
                <c:pt idx="551">
                  <c:v>187.27723071346583</c:v>
                </c:pt>
                <c:pt idx="552">
                  <c:v>186.06899051531451</c:v>
                </c:pt>
                <c:pt idx="553">
                  <c:v>186.06899051531451</c:v>
                </c:pt>
                <c:pt idx="554">
                  <c:v>184.86075031716314</c:v>
                </c:pt>
                <c:pt idx="555">
                  <c:v>184.86075031716314</c:v>
                </c:pt>
                <c:pt idx="556">
                  <c:v>183.65251011901165</c:v>
                </c:pt>
                <c:pt idx="557">
                  <c:v>183.65251011901165</c:v>
                </c:pt>
                <c:pt idx="558">
                  <c:v>183.65251011901165</c:v>
                </c:pt>
                <c:pt idx="559">
                  <c:v>183.65251011901165</c:v>
                </c:pt>
                <c:pt idx="560">
                  <c:v>182.44426992086017</c:v>
                </c:pt>
                <c:pt idx="561">
                  <c:v>182.44426992086017</c:v>
                </c:pt>
                <c:pt idx="562">
                  <c:v>181.23602972270879</c:v>
                </c:pt>
                <c:pt idx="563">
                  <c:v>181.23602972270879</c:v>
                </c:pt>
                <c:pt idx="564">
                  <c:v>181.23602972270879</c:v>
                </c:pt>
                <c:pt idx="565">
                  <c:v>181.23602972270879</c:v>
                </c:pt>
                <c:pt idx="566">
                  <c:v>181.23602972270879</c:v>
                </c:pt>
                <c:pt idx="567">
                  <c:v>181.23602972270879</c:v>
                </c:pt>
                <c:pt idx="568">
                  <c:v>181.23602972270879</c:v>
                </c:pt>
                <c:pt idx="569">
                  <c:v>178.81954932640608</c:v>
                </c:pt>
                <c:pt idx="570">
                  <c:v>178.81954932640608</c:v>
                </c:pt>
                <c:pt idx="571">
                  <c:v>178.81954932640608</c:v>
                </c:pt>
                <c:pt idx="572">
                  <c:v>178.81954932640608</c:v>
                </c:pt>
                <c:pt idx="573">
                  <c:v>178.81954932640608</c:v>
                </c:pt>
                <c:pt idx="574">
                  <c:v>178.81954932640608</c:v>
                </c:pt>
                <c:pt idx="575">
                  <c:v>178.81954932640608</c:v>
                </c:pt>
                <c:pt idx="576">
                  <c:v>178.81954932640608</c:v>
                </c:pt>
                <c:pt idx="577">
                  <c:v>178.81954932640608</c:v>
                </c:pt>
                <c:pt idx="578">
                  <c:v>178.81954932640608</c:v>
                </c:pt>
                <c:pt idx="579">
                  <c:v>178.81954932640608</c:v>
                </c:pt>
                <c:pt idx="580">
                  <c:v>178.81954932640608</c:v>
                </c:pt>
                <c:pt idx="581">
                  <c:v>178.81954932640608</c:v>
                </c:pt>
                <c:pt idx="582">
                  <c:v>178.81954932640608</c:v>
                </c:pt>
                <c:pt idx="583">
                  <c:v>178.81954932640608</c:v>
                </c:pt>
                <c:pt idx="584">
                  <c:v>178.81954932640608</c:v>
                </c:pt>
                <c:pt idx="585">
                  <c:v>178.81954932640608</c:v>
                </c:pt>
                <c:pt idx="586">
                  <c:v>178.81954932640608</c:v>
                </c:pt>
                <c:pt idx="587">
                  <c:v>178.81954932640608</c:v>
                </c:pt>
                <c:pt idx="588">
                  <c:v>178.81954932640608</c:v>
                </c:pt>
                <c:pt idx="589">
                  <c:v>178.81954932640608</c:v>
                </c:pt>
                <c:pt idx="590">
                  <c:v>178.81954932640608</c:v>
                </c:pt>
                <c:pt idx="591">
                  <c:v>178.81954932640608</c:v>
                </c:pt>
                <c:pt idx="592">
                  <c:v>178.81954932640608</c:v>
                </c:pt>
                <c:pt idx="593">
                  <c:v>178.81954932640608</c:v>
                </c:pt>
                <c:pt idx="594">
                  <c:v>178.81954932640608</c:v>
                </c:pt>
                <c:pt idx="595">
                  <c:v>177.61130912825465</c:v>
                </c:pt>
                <c:pt idx="596">
                  <c:v>177.61130912825465</c:v>
                </c:pt>
                <c:pt idx="597">
                  <c:v>177.61130912825465</c:v>
                </c:pt>
                <c:pt idx="598">
                  <c:v>177.61130912825465</c:v>
                </c:pt>
                <c:pt idx="599">
                  <c:v>177.61130912825465</c:v>
                </c:pt>
                <c:pt idx="600">
                  <c:v>177.61130912825465</c:v>
                </c:pt>
                <c:pt idx="601">
                  <c:v>177.61130912825465</c:v>
                </c:pt>
                <c:pt idx="602">
                  <c:v>177.61130912825465</c:v>
                </c:pt>
                <c:pt idx="603">
                  <c:v>177.61130912825465</c:v>
                </c:pt>
                <c:pt idx="604">
                  <c:v>177.61130912825465</c:v>
                </c:pt>
                <c:pt idx="605">
                  <c:v>178.81954932640608</c:v>
                </c:pt>
                <c:pt idx="606">
                  <c:v>178.81954932640608</c:v>
                </c:pt>
                <c:pt idx="607">
                  <c:v>178.81954932640608</c:v>
                </c:pt>
                <c:pt idx="608">
                  <c:v>178.81954932640608</c:v>
                </c:pt>
                <c:pt idx="609">
                  <c:v>181.23602972270879</c:v>
                </c:pt>
                <c:pt idx="610">
                  <c:v>183.65251011901165</c:v>
                </c:pt>
                <c:pt idx="611">
                  <c:v>183.65251011901165</c:v>
                </c:pt>
                <c:pt idx="612">
                  <c:v>183.65251011901165</c:v>
                </c:pt>
                <c:pt idx="613">
                  <c:v>183.65251011901165</c:v>
                </c:pt>
                <c:pt idx="614">
                  <c:v>183.65251011901165</c:v>
                </c:pt>
                <c:pt idx="615">
                  <c:v>183.65251011901165</c:v>
                </c:pt>
                <c:pt idx="616">
                  <c:v>183.65251011901165</c:v>
                </c:pt>
                <c:pt idx="617">
                  <c:v>183.65251011901165</c:v>
                </c:pt>
                <c:pt idx="618">
                  <c:v>183.65251011901165</c:v>
                </c:pt>
                <c:pt idx="619">
                  <c:v>181.23602972270879</c:v>
                </c:pt>
                <c:pt idx="620">
                  <c:v>181.23602972270879</c:v>
                </c:pt>
                <c:pt idx="621">
                  <c:v>181.23602972270879</c:v>
                </c:pt>
                <c:pt idx="622">
                  <c:v>180.02778952455739</c:v>
                </c:pt>
                <c:pt idx="623">
                  <c:v>180.02778952455739</c:v>
                </c:pt>
                <c:pt idx="624">
                  <c:v>180.02778952455739</c:v>
                </c:pt>
                <c:pt idx="625">
                  <c:v>180.02778952455739</c:v>
                </c:pt>
                <c:pt idx="626">
                  <c:v>180.02778952455739</c:v>
                </c:pt>
                <c:pt idx="627">
                  <c:v>178.81954932640608</c:v>
                </c:pt>
                <c:pt idx="628">
                  <c:v>178.81954932640608</c:v>
                </c:pt>
                <c:pt idx="629">
                  <c:v>178.81954932640608</c:v>
                </c:pt>
                <c:pt idx="630">
                  <c:v>178.81954932640608</c:v>
                </c:pt>
                <c:pt idx="631">
                  <c:v>178.81954932640608</c:v>
                </c:pt>
                <c:pt idx="632">
                  <c:v>177.61130912825465</c:v>
                </c:pt>
                <c:pt idx="633">
                  <c:v>177.61130912825465</c:v>
                </c:pt>
                <c:pt idx="634">
                  <c:v>177.61130912825465</c:v>
                </c:pt>
                <c:pt idx="635">
                  <c:v>177.61130912825465</c:v>
                </c:pt>
                <c:pt idx="636">
                  <c:v>176.4030689301033</c:v>
                </c:pt>
                <c:pt idx="637">
                  <c:v>176.4030689301033</c:v>
                </c:pt>
                <c:pt idx="638">
                  <c:v>175.19482873195179</c:v>
                </c:pt>
                <c:pt idx="639">
                  <c:v>175.19482873195179</c:v>
                </c:pt>
                <c:pt idx="640">
                  <c:v>175.19482873195179</c:v>
                </c:pt>
                <c:pt idx="641">
                  <c:v>173.9865885338005</c:v>
                </c:pt>
                <c:pt idx="642">
                  <c:v>173.9865885338005</c:v>
                </c:pt>
                <c:pt idx="643">
                  <c:v>173.9865885338005</c:v>
                </c:pt>
                <c:pt idx="644">
                  <c:v>173.9865885338005</c:v>
                </c:pt>
                <c:pt idx="645">
                  <c:v>173.9865885338005</c:v>
                </c:pt>
                <c:pt idx="646">
                  <c:v>173.9865885338005</c:v>
                </c:pt>
                <c:pt idx="647">
                  <c:v>173.9865885338005</c:v>
                </c:pt>
                <c:pt idx="648">
                  <c:v>173.9865885338005</c:v>
                </c:pt>
                <c:pt idx="649">
                  <c:v>173.9865885338005</c:v>
                </c:pt>
                <c:pt idx="650">
                  <c:v>173.9865885338005</c:v>
                </c:pt>
                <c:pt idx="651">
                  <c:v>173.9865885338005</c:v>
                </c:pt>
                <c:pt idx="652">
                  <c:v>177.78436238379197</c:v>
                </c:pt>
                <c:pt idx="653">
                  <c:v>177.78436238379197</c:v>
                </c:pt>
                <c:pt idx="654">
                  <c:v>177.78436238379197</c:v>
                </c:pt>
                <c:pt idx="655">
                  <c:v>177.78436238379197</c:v>
                </c:pt>
                <c:pt idx="656">
                  <c:v>177.78436238379197</c:v>
                </c:pt>
                <c:pt idx="657">
                  <c:v>177.78436238379197</c:v>
                </c:pt>
                <c:pt idx="658">
                  <c:v>177.78436238379197</c:v>
                </c:pt>
                <c:pt idx="659">
                  <c:v>177.78436238379197</c:v>
                </c:pt>
                <c:pt idx="660">
                  <c:v>177.78436238379197</c:v>
                </c:pt>
                <c:pt idx="661">
                  <c:v>177.78436238379197</c:v>
                </c:pt>
                <c:pt idx="662">
                  <c:v>177.78436238379197</c:v>
                </c:pt>
                <c:pt idx="663">
                  <c:v>177.78436238379197</c:v>
                </c:pt>
                <c:pt idx="664">
                  <c:v>177.78436238379197</c:v>
                </c:pt>
                <c:pt idx="665">
                  <c:v>177.78436238379197</c:v>
                </c:pt>
                <c:pt idx="666">
                  <c:v>177.78436238379197</c:v>
                </c:pt>
                <c:pt idx="667">
                  <c:v>177.78436238379197</c:v>
                </c:pt>
                <c:pt idx="668">
                  <c:v>177.78436238379197</c:v>
                </c:pt>
                <c:pt idx="669">
                  <c:v>177.78436238379197</c:v>
                </c:pt>
                <c:pt idx="670">
                  <c:v>177.78436238379197</c:v>
                </c:pt>
                <c:pt idx="671">
                  <c:v>177.78436238379197</c:v>
                </c:pt>
                <c:pt idx="672">
                  <c:v>177.78436238379197</c:v>
                </c:pt>
                <c:pt idx="673">
                  <c:v>177.78436238379197</c:v>
                </c:pt>
                <c:pt idx="674">
                  <c:v>177.97332871920997</c:v>
                </c:pt>
                <c:pt idx="675">
                  <c:v>177.97332871920997</c:v>
                </c:pt>
                <c:pt idx="676">
                  <c:v>177.97332871920997</c:v>
                </c:pt>
                <c:pt idx="677">
                  <c:v>177.97332871920997</c:v>
                </c:pt>
                <c:pt idx="678">
                  <c:v>177.97332871920997</c:v>
                </c:pt>
                <c:pt idx="679">
                  <c:v>177.97332871920997</c:v>
                </c:pt>
                <c:pt idx="680">
                  <c:v>177.97332871920997</c:v>
                </c:pt>
                <c:pt idx="681">
                  <c:v>177.97332871920997</c:v>
                </c:pt>
                <c:pt idx="682">
                  <c:v>177.97332871920997</c:v>
                </c:pt>
                <c:pt idx="683">
                  <c:v>177.97332871920997</c:v>
                </c:pt>
                <c:pt idx="684">
                  <c:v>177.97332871920997</c:v>
                </c:pt>
                <c:pt idx="685">
                  <c:v>177.97332871920997</c:v>
                </c:pt>
                <c:pt idx="686">
                  <c:v>177.97332871920997</c:v>
                </c:pt>
                <c:pt idx="687">
                  <c:v>177.97332871920997</c:v>
                </c:pt>
                <c:pt idx="688">
                  <c:v>177.97332871920997</c:v>
                </c:pt>
                <c:pt idx="689">
                  <c:v>177.97332871920997</c:v>
                </c:pt>
                <c:pt idx="690">
                  <c:v>177.94473827294738</c:v>
                </c:pt>
                <c:pt idx="691">
                  <c:v>177.94473827294738</c:v>
                </c:pt>
                <c:pt idx="692">
                  <c:v>177.94473827294738</c:v>
                </c:pt>
                <c:pt idx="693">
                  <c:v>177.94473827294738</c:v>
                </c:pt>
                <c:pt idx="694">
                  <c:v>177.94473827294738</c:v>
                </c:pt>
                <c:pt idx="695">
                  <c:v>177.94473827294738</c:v>
                </c:pt>
                <c:pt idx="696">
                  <c:v>177.94473827294738</c:v>
                </c:pt>
                <c:pt idx="697">
                  <c:v>177.94473827294738</c:v>
                </c:pt>
                <c:pt idx="698">
                  <c:v>177.94473827294738</c:v>
                </c:pt>
                <c:pt idx="699">
                  <c:v>177.94473827294738</c:v>
                </c:pt>
                <c:pt idx="700">
                  <c:v>177.94473827294738</c:v>
                </c:pt>
                <c:pt idx="701">
                  <c:v>177.94473827294738</c:v>
                </c:pt>
                <c:pt idx="702">
                  <c:v>177.94473827294738</c:v>
                </c:pt>
                <c:pt idx="703">
                  <c:v>177.94473827294738</c:v>
                </c:pt>
                <c:pt idx="704">
                  <c:v>177.94473827294738</c:v>
                </c:pt>
                <c:pt idx="705">
                  <c:v>177.94473827294738</c:v>
                </c:pt>
                <c:pt idx="706">
                  <c:v>177.94473827294738</c:v>
                </c:pt>
                <c:pt idx="707">
                  <c:v>177.94473827294738</c:v>
                </c:pt>
                <c:pt idx="708">
                  <c:v>177.94473827294738</c:v>
                </c:pt>
                <c:pt idx="709">
                  <c:v>176.70901092382968</c:v>
                </c:pt>
                <c:pt idx="710">
                  <c:v>176.70901092382968</c:v>
                </c:pt>
                <c:pt idx="711">
                  <c:v>176.70901092382968</c:v>
                </c:pt>
                <c:pt idx="712">
                  <c:v>176.90356899857721</c:v>
                </c:pt>
                <c:pt idx="713">
                  <c:v>176.90356899857721</c:v>
                </c:pt>
                <c:pt idx="714">
                  <c:v>176.90356899857721</c:v>
                </c:pt>
                <c:pt idx="715">
                  <c:v>176.90356899857721</c:v>
                </c:pt>
                <c:pt idx="716">
                  <c:v>176.90356899857721</c:v>
                </c:pt>
                <c:pt idx="717">
                  <c:v>176.90356899857721</c:v>
                </c:pt>
                <c:pt idx="718">
                  <c:v>176.90356899857721</c:v>
                </c:pt>
                <c:pt idx="719">
                  <c:v>176.90356899857721</c:v>
                </c:pt>
                <c:pt idx="720">
                  <c:v>176.90356899857721</c:v>
                </c:pt>
                <c:pt idx="721">
                  <c:v>176.90356899857721</c:v>
                </c:pt>
                <c:pt idx="722">
                  <c:v>176.90356899857721</c:v>
                </c:pt>
                <c:pt idx="723">
                  <c:v>176.90356899857721</c:v>
                </c:pt>
                <c:pt idx="724">
                  <c:v>176.90356899857721</c:v>
                </c:pt>
                <c:pt idx="725">
                  <c:v>176.90356899857721</c:v>
                </c:pt>
                <c:pt idx="726">
                  <c:v>176.90356899857721</c:v>
                </c:pt>
                <c:pt idx="727">
                  <c:v>176.90356899857721</c:v>
                </c:pt>
                <c:pt idx="728">
                  <c:v>176.90356899857721</c:v>
                </c:pt>
                <c:pt idx="729">
                  <c:v>176.90356899857721</c:v>
                </c:pt>
                <c:pt idx="730">
                  <c:v>176.90356899857721</c:v>
                </c:pt>
                <c:pt idx="731">
                  <c:v>176.90356899857721</c:v>
                </c:pt>
                <c:pt idx="732">
                  <c:v>176.90356899857721</c:v>
                </c:pt>
                <c:pt idx="733">
                  <c:v>176.90356899857721</c:v>
                </c:pt>
                <c:pt idx="734">
                  <c:v>177.05689345632399</c:v>
                </c:pt>
                <c:pt idx="735">
                  <c:v>177.05689345632399</c:v>
                </c:pt>
                <c:pt idx="736">
                  <c:v>177.05689345632399</c:v>
                </c:pt>
                <c:pt idx="737">
                  <c:v>177.05689345632399</c:v>
                </c:pt>
                <c:pt idx="738">
                  <c:v>177.05689345632399</c:v>
                </c:pt>
                <c:pt idx="739">
                  <c:v>177.05689345632399</c:v>
                </c:pt>
                <c:pt idx="740">
                  <c:v>177.05689345632399</c:v>
                </c:pt>
                <c:pt idx="741">
                  <c:v>177.05689345632399</c:v>
                </c:pt>
                <c:pt idx="742">
                  <c:v>177.05689345632399</c:v>
                </c:pt>
                <c:pt idx="743">
                  <c:v>177.05689345632399</c:v>
                </c:pt>
                <c:pt idx="744">
                  <c:v>177.05689345632399</c:v>
                </c:pt>
                <c:pt idx="745">
                  <c:v>177.05689345632399</c:v>
                </c:pt>
                <c:pt idx="746">
                  <c:v>177.05689345632399</c:v>
                </c:pt>
                <c:pt idx="747">
                  <c:v>177.05689345632399</c:v>
                </c:pt>
                <c:pt idx="748">
                  <c:v>177.05689345632399</c:v>
                </c:pt>
                <c:pt idx="749">
                  <c:v>177.05689345632399</c:v>
                </c:pt>
                <c:pt idx="750">
                  <c:v>177.05689345632399</c:v>
                </c:pt>
                <c:pt idx="751">
                  <c:v>177.05689345632399</c:v>
                </c:pt>
                <c:pt idx="752">
                  <c:v>177.19072164948454</c:v>
                </c:pt>
                <c:pt idx="753">
                  <c:v>177.19072164948454</c:v>
                </c:pt>
                <c:pt idx="754">
                  <c:v>177.19072164948454</c:v>
                </c:pt>
                <c:pt idx="755">
                  <c:v>177.19072164948454</c:v>
                </c:pt>
                <c:pt idx="756">
                  <c:v>177.19072164948454</c:v>
                </c:pt>
                <c:pt idx="757">
                  <c:v>177.19072164948454</c:v>
                </c:pt>
                <c:pt idx="758">
                  <c:v>177.19072164948454</c:v>
                </c:pt>
                <c:pt idx="759">
                  <c:v>177.19072164948454</c:v>
                </c:pt>
                <c:pt idx="760">
                  <c:v>177.19072164948454</c:v>
                </c:pt>
                <c:pt idx="761">
                  <c:v>177.19072164948454</c:v>
                </c:pt>
                <c:pt idx="762">
                  <c:v>177.19072164948454</c:v>
                </c:pt>
                <c:pt idx="763">
                  <c:v>177.19072164948454</c:v>
                </c:pt>
                <c:pt idx="764">
                  <c:v>177.19072164948454</c:v>
                </c:pt>
                <c:pt idx="765">
                  <c:v>177.19072164948454</c:v>
                </c:pt>
                <c:pt idx="766">
                  <c:v>177.19072164948454</c:v>
                </c:pt>
                <c:pt idx="767">
                  <c:v>177.19072164948454</c:v>
                </c:pt>
                <c:pt idx="768">
                  <c:v>177.19072164948454</c:v>
                </c:pt>
                <c:pt idx="769">
                  <c:v>177.68168884581462</c:v>
                </c:pt>
                <c:pt idx="770">
                  <c:v>177.68168884581462</c:v>
                </c:pt>
                <c:pt idx="771">
                  <c:v>177.68168884581462</c:v>
                </c:pt>
                <c:pt idx="772">
                  <c:v>177.68168884581462</c:v>
                </c:pt>
                <c:pt idx="773">
                  <c:v>177.68168884581462</c:v>
                </c:pt>
                <c:pt idx="774">
                  <c:v>177.68168884581462</c:v>
                </c:pt>
                <c:pt idx="775">
                  <c:v>177.68168884581462</c:v>
                </c:pt>
                <c:pt idx="776">
                  <c:v>177.68168884581462</c:v>
                </c:pt>
                <c:pt idx="777">
                  <c:v>175.19663026055829</c:v>
                </c:pt>
                <c:pt idx="778">
                  <c:v>175.19663026055829</c:v>
                </c:pt>
                <c:pt idx="779">
                  <c:v>175.19663026055829</c:v>
                </c:pt>
                <c:pt idx="780">
                  <c:v>175.19663026055829</c:v>
                </c:pt>
                <c:pt idx="781">
                  <c:v>175.19663026055829</c:v>
                </c:pt>
                <c:pt idx="782">
                  <c:v>175.19663026055829</c:v>
                </c:pt>
                <c:pt idx="783">
                  <c:v>175.19663026055829</c:v>
                </c:pt>
                <c:pt idx="784">
                  <c:v>175.19663026055829</c:v>
                </c:pt>
                <c:pt idx="785">
                  <c:v>175.19663026055829</c:v>
                </c:pt>
                <c:pt idx="786">
                  <c:v>175.19663026055829</c:v>
                </c:pt>
                <c:pt idx="787">
                  <c:v>175.19663026055829</c:v>
                </c:pt>
                <c:pt idx="788">
                  <c:v>175.19663026055829</c:v>
                </c:pt>
                <c:pt idx="789">
                  <c:v>175.19663026055829</c:v>
                </c:pt>
                <c:pt idx="790">
                  <c:v>175.19663026055829</c:v>
                </c:pt>
                <c:pt idx="791">
                  <c:v>175.19663026055829</c:v>
                </c:pt>
                <c:pt idx="792">
                  <c:v>175.39931333034778</c:v>
                </c:pt>
                <c:pt idx="793">
                  <c:v>175.39931333034778</c:v>
                </c:pt>
                <c:pt idx="794">
                  <c:v>175.39931333034778</c:v>
                </c:pt>
                <c:pt idx="795">
                  <c:v>175.39931333034778</c:v>
                </c:pt>
                <c:pt idx="796">
                  <c:v>175.39931333034778</c:v>
                </c:pt>
                <c:pt idx="797">
                  <c:v>175.39931333034778</c:v>
                </c:pt>
                <c:pt idx="798">
                  <c:v>175.39931333034778</c:v>
                </c:pt>
                <c:pt idx="799">
                  <c:v>175.39931333034778</c:v>
                </c:pt>
                <c:pt idx="800">
                  <c:v>175.39931333034778</c:v>
                </c:pt>
                <c:pt idx="801">
                  <c:v>175.39931333034778</c:v>
                </c:pt>
                <c:pt idx="802">
                  <c:v>175.39931333034778</c:v>
                </c:pt>
                <c:pt idx="803">
                  <c:v>169.17947952430694</c:v>
                </c:pt>
                <c:pt idx="804">
                  <c:v>169.17947952430694</c:v>
                </c:pt>
                <c:pt idx="805">
                  <c:v>169.17947952430694</c:v>
                </c:pt>
                <c:pt idx="806">
                  <c:v>169.17947952430694</c:v>
                </c:pt>
                <c:pt idx="807">
                  <c:v>169.17947952430694</c:v>
                </c:pt>
                <c:pt idx="808">
                  <c:v>170.42344628551535</c:v>
                </c:pt>
                <c:pt idx="809">
                  <c:v>170.42344628551535</c:v>
                </c:pt>
                <c:pt idx="810">
                  <c:v>170.42344628551535</c:v>
                </c:pt>
                <c:pt idx="811">
                  <c:v>170.42344628551535</c:v>
                </c:pt>
                <c:pt idx="812">
                  <c:v>175.39931333034778</c:v>
                </c:pt>
                <c:pt idx="813">
                  <c:v>170.97643769968059</c:v>
                </c:pt>
                <c:pt idx="814">
                  <c:v>170.97643769968059</c:v>
                </c:pt>
                <c:pt idx="815">
                  <c:v>170.97643769968059</c:v>
                </c:pt>
                <c:pt idx="816">
                  <c:v>170.97643769968059</c:v>
                </c:pt>
                <c:pt idx="817">
                  <c:v>170.97643769968059</c:v>
                </c:pt>
                <c:pt idx="818">
                  <c:v>170.97643769968059</c:v>
                </c:pt>
                <c:pt idx="819">
                  <c:v>172.2244408945686</c:v>
                </c:pt>
                <c:pt idx="820">
                  <c:v>172.2244408945686</c:v>
                </c:pt>
                <c:pt idx="821">
                  <c:v>172.2244408945686</c:v>
                </c:pt>
                <c:pt idx="822">
                  <c:v>172.2244408945686</c:v>
                </c:pt>
                <c:pt idx="823">
                  <c:v>172.2244408945686</c:v>
                </c:pt>
                <c:pt idx="824">
                  <c:v>172.2244408945686</c:v>
                </c:pt>
                <c:pt idx="825">
                  <c:v>172.2244408945686</c:v>
                </c:pt>
                <c:pt idx="826">
                  <c:v>172.2244408945686</c:v>
                </c:pt>
                <c:pt idx="827">
                  <c:v>172.2244408945686</c:v>
                </c:pt>
                <c:pt idx="828">
                  <c:v>172.2244408945686</c:v>
                </c:pt>
                <c:pt idx="829">
                  <c:v>172.2244408945686</c:v>
                </c:pt>
                <c:pt idx="830">
                  <c:v>172.2244408945686</c:v>
                </c:pt>
                <c:pt idx="831">
                  <c:v>172.37072195853119</c:v>
                </c:pt>
                <c:pt idx="832">
                  <c:v>172.37072195853119</c:v>
                </c:pt>
                <c:pt idx="833">
                  <c:v>172.37072195853119</c:v>
                </c:pt>
                <c:pt idx="834">
                  <c:v>176.11791156632518</c:v>
                </c:pt>
                <c:pt idx="835">
                  <c:v>176.11791156632518</c:v>
                </c:pt>
                <c:pt idx="836">
                  <c:v>176.11791156632518</c:v>
                </c:pt>
                <c:pt idx="837">
                  <c:v>176.11791156632518</c:v>
                </c:pt>
                <c:pt idx="838">
                  <c:v>176.11791156632518</c:v>
                </c:pt>
                <c:pt idx="839">
                  <c:v>176.11791156632518</c:v>
                </c:pt>
                <c:pt idx="840">
                  <c:v>176.11791156632518</c:v>
                </c:pt>
                <c:pt idx="841">
                  <c:v>176.11791156632518</c:v>
                </c:pt>
                <c:pt idx="842">
                  <c:v>176.11791156632518</c:v>
                </c:pt>
                <c:pt idx="843">
                  <c:v>176.11791156632518</c:v>
                </c:pt>
                <c:pt idx="844">
                  <c:v>176.11791156632518</c:v>
                </c:pt>
                <c:pt idx="845">
                  <c:v>176.11791156632518</c:v>
                </c:pt>
                <c:pt idx="846">
                  <c:v>176.11791156632518</c:v>
                </c:pt>
                <c:pt idx="847">
                  <c:v>176.11791156632518</c:v>
                </c:pt>
                <c:pt idx="848">
                  <c:v>176.11791156632518</c:v>
                </c:pt>
                <c:pt idx="849">
                  <c:v>176.11791156632518</c:v>
                </c:pt>
                <c:pt idx="850">
                  <c:v>176.11791156632518</c:v>
                </c:pt>
                <c:pt idx="851">
                  <c:v>176.11791156632518</c:v>
                </c:pt>
                <c:pt idx="852">
                  <c:v>176.11791156632518</c:v>
                </c:pt>
                <c:pt idx="853">
                  <c:v>176.27203400425046</c:v>
                </c:pt>
                <c:pt idx="854">
                  <c:v>176.27203400425046</c:v>
                </c:pt>
                <c:pt idx="855">
                  <c:v>176.27203400425046</c:v>
                </c:pt>
                <c:pt idx="856">
                  <c:v>176.27203400425046</c:v>
                </c:pt>
                <c:pt idx="857">
                  <c:v>176.27203400425046</c:v>
                </c:pt>
                <c:pt idx="858">
                  <c:v>176.27203400425046</c:v>
                </c:pt>
                <c:pt idx="859">
                  <c:v>173.77172146518316</c:v>
                </c:pt>
                <c:pt idx="860">
                  <c:v>173.77172146518316</c:v>
                </c:pt>
                <c:pt idx="861">
                  <c:v>173.77172146518316</c:v>
                </c:pt>
                <c:pt idx="862">
                  <c:v>173.77172146518316</c:v>
                </c:pt>
                <c:pt idx="863">
                  <c:v>173.77172146518316</c:v>
                </c:pt>
                <c:pt idx="864">
                  <c:v>173.77172146518316</c:v>
                </c:pt>
                <c:pt idx="865">
                  <c:v>173.77172146518316</c:v>
                </c:pt>
                <c:pt idx="866">
                  <c:v>173.77172146518316</c:v>
                </c:pt>
                <c:pt idx="867">
                  <c:v>173.77172146518316</c:v>
                </c:pt>
                <c:pt idx="868">
                  <c:v>173.77172146518316</c:v>
                </c:pt>
                <c:pt idx="869">
                  <c:v>173.77172146518316</c:v>
                </c:pt>
                <c:pt idx="870">
                  <c:v>173.77172146518316</c:v>
                </c:pt>
                <c:pt idx="871">
                  <c:v>173.77172146518316</c:v>
                </c:pt>
                <c:pt idx="872">
                  <c:v>173.77172146518316</c:v>
                </c:pt>
                <c:pt idx="873">
                  <c:v>173.77172146518316</c:v>
                </c:pt>
                <c:pt idx="874">
                  <c:v>173.69789063281016</c:v>
                </c:pt>
                <c:pt idx="875">
                  <c:v>173.69789063281016</c:v>
                </c:pt>
                <c:pt idx="876">
                  <c:v>173.69789063281016</c:v>
                </c:pt>
                <c:pt idx="877">
                  <c:v>173.69789063281016</c:v>
                </c:pt>
                <c:pt idx="878">
                  <c:v>173.69789063281016</c:v>
                </c:pt>
                <c:pt idx="879">
                  <c:v>173.69789063281016</c:v>
                </c:pt>
                <c:pt idx="880">
                  <c:v>173.69789063281016</c:v>
                </c:pt>
                <c:pt idx="881">
                  <c:v>172.44826552034382</c:v>
                </c:pt>
                <c:pt idx="882">
                  <c:v>172.44826552034382</c:v>
                </c:pt>
                <c:pt idx="883">
                  <c:v>172.44826552034382</c:v>
                </c:pt>
                <c:pt idx="884">
                  <c:v>172.44826552034382</c:v>
                </c:pt>
                <c:pt idx="885">
                  <c:v>172.44826552034382</c:v>
                </c:pt>
                <c:pt idx="886">
                  <c:v>172.44826552034382</c:v>
                </c:pt>
                <c:pt idx="887">
                  <c:v>172.44826552034382</c:v>
                </c:pt>
                <c:pt idx="888">
                  <c:v>172.44826552034382</c:v>
                </c:pt>
                <c:pt idx="889">
                  <c:v>172.44826552034382</c:v>
                </c:pt>
                <c:pt idx="890">
                  <c:v>172.44826552034382</c:v>
                </c:pt>
                <c:pt idx="891">
                  <c:v>172.44826552034382</c:v>
                </c:pt>
                <c:pt idx="892">
                  <c:v>172.44826552034382</c:v>
                </c:pt>
                <c:pt idx="893">
                  <c:v>172.44826552034382</c:v>
                </c:pt>
                <c:pt idx="894">
                  <c:v>172.44826552034382</c:v>
                </c:pt>
                <c:pt idx="895">
                  <c:v>172.44826552034382</c:v>
                </c:pt>
                <c:pt idx="896">
                  <c:v>172.44826552034382</c:v>
                </c:pt>
                <c:pt idx="897">
                  <c:v>172.87383967830434</c:v>
                </c:pt>
                <c:pt idx="898">
                  <c:v>174.12654866148046</c:v>
                </c:pt>
                <c:pt idx="899">
                  <c:v>174.12654866148046</c:v>
                </c:pt>
                <c:pt idx="900">
                  <c:v>174.12654866148046</c:v>
                </c:pt>
                <c:pt idx="901">
                  <c:v>174.12654866148046</c:v>
                </c:pt>
                <c:pt idx="902">
                  <c:v>174.12654866148046</c:v>
                </c:pt>
                <c:pt idx="903">
                  <c:v>174.12654866148046</c:v>
                </c:pt>
                <c:pt idx="904">
                  <c:v>174.12654866148046</c:v>
                </c:pt>
                <c:pt idx="905">
                  <c:v>175.37925764465658</c:v>
                </c:pt>
                <c:pt idx="906">
                  <c:v>175.37925764465658</c:v>
                </c:pt>
                <c:pt idx="907">
                  <c:v>175.37925764465658</c:v>
                </c:pt>
                <c:pt idx="908">
                  <c:v>175.37925764465658</c:v>
                </c:pt>
                <c:pt idx="909">
                  <c:v>181.64280256053715</c:v>
                </c:pt>
                <c:pt idx="910">
                  <c:v>181.64280256053715</c:v>
                </c:pt>
                <c:pt idx="911">
                  <c:v>181.64280256053715</c:v>
                </c:pt>
                <c:pt idx="912">
                  <c:v>181.64280256053715</c:v>
                </c:pt>
                <c:pt idx="913">
                  <c:v>181.64280256053715</c:v>
                </c:pt>
                <c:pt idx="914">
                  <c:v>181.64280256053715</c:v>
                </c:pt>
                <c:pt idx="915">
                  <c:v>181.64280256053715</c:v>
                </c:pt>
                <c:pt idx="916">
                  <c:v>181.64280256053715</c:v>
                </c:pt>
                <c:pt idx="917">
                  <c:v>181.64280256053715</c:v>
                </c:pt>
                <c:pt idx="918">
                  <c:v>181.59119282714781</c:v>
                </c:pt>
                <c:pt idx="919">
                  <c:v>181.59119282714781</c:v>
                </c:pt>
                <c:pt idx="920">
                  <c:v>181.59119282714781</c:v>
                </c:pt>
                <c:pt idx="921">
                  <c:v>181.59119282714781</c:v>
                </c:pt>
                <c:pt idx="922">
                  <c:v>181.59119282714781</c:v>
                </c:pt>
                <c:pt idx="923">
                  <c:v>181.59119282714781</c:v>
                </c:pt>
                <c:pt idx="924">
                  <c:v>181.59119282714781</c:v>
                </c:pt>
                <c:pt idx="925">
                  <c:v>181.59119282714781</c:v>
                </c:pt>
                <c:pt idx="926">
                  <c:v>182.8522427773365</c:v>
                </c:pt>
                <c:pt idx="927">
                  <c:v>182.8522427773365</c:v>
                </c:pt>
                <c:pt idx="928">
                  <c:v>182.8522427773365</c:v>
                </c:pt>
                <c:pt idx="929">
                  <c:v>182.8522427773365</c:v>
                </c:pt>
                <c:pt idx="930">
                  <c:v>182.8522427773365</c:v>
                </c:pt>
                <c:pt idx="931">
                  <c:v>182.8522427773365</c:v>
                </c:pt>
                <c:pt idx="932">
                  <c:v>182.8522427773365</c:v>
                </c:pt>
                <c:pt idx="933">
                  <c:v>182.8522427773365</c:v>
                </c:pt>
                <c:pt idx="934">
                  <c:v>182.8522427773365</c:v>
                </c:pt>
                <c:pt idx="935">
                  <c:v>183.34703167478031</c:v>
                </c:pt>
                <c:pt idx="936">
                  <c:v>183.34703167478031</c:v>
                </c:pt>
                <c:pt idx="937">
                  <c:v>183.34703167478031</c:v>
                </c:pt>
                <c:pt idx="938">
                  <c:v>183.34703167478031</c:v>
                </c:pt>
                <c:pt idx="939">
                  <c:v>184.61149396219258</c:v>
                </c:pt>
                <c:pt idx="940">
                  <c:v>184.61149396219258</c:v>
                </c:pt>
                <c:pt idx="941">
                  <c:v>184.61149396219258</c:v>
                </c:pt>
                <c:pt idx="942">
                  <c:v>184.61149396219258</c:v>
                </c:pt>
                <c:pt idx="943">
                  <c:v>184.61149396219258</c:v>
                </c:pt>
                <c:pt idx="944">
                  <c:v>189.66934311184156</c:v>
                </c:pt>
                <c:pt idx="945">
                  <c:v>189.66934311184156</c:v>
                </c:pt>
                <c:pt idx="946">
                  <c:v>194.72719226149079</c:v>
                </c:pt>
                <c:pt idx="947">
                  <c:v>194.72719226149079</c:v>
                </c:pt>
                <c:pt idx="948">
                  <c:v>194.72719226149079</c:v>
                </c:pt>
                <c:pt idx="949">
                  <c:v>194.72719226149079</c:v>
                </c:pt>
                <c:pt idx="950">
                  <c:v>194.72719226149079</c:v>
                </c:pt>
                <c:pt idx="951">
                  <c:v>194.72719226149079</c:v>
                </c:pt>
                <c:pt idx="952">
                  <c:v>194.72719226149079</c:v>
                </c:pt>
                <c:pt idx="953">
                  <c:v>193.46272997407851</c:v>
                </c:pt>
                <c:pt idx="954">
                  <c:v>193.46272997407851</c:v>
                </c:pt>
                <c:pt idx="955">
                  <c:v>193.46272997407851</c:v>
                </c:pt>
                <c:pt idx="956">
                  <c:v>193.46272997407851</c:v>
                </c:pt>
                <c:pt idx="957">
                  <c:v>194.37210188655274</c:v>
                </c:pt>
                <c:pt idx="958">
                  <c:v>194.37210188655274</c:v>
                </c:pt>
                <c:pt idx="959">
                  <c:v>198.18331957060281</c:v>
                </c:pt>
                <c:pt idx="960">
                  <c:v>198.18331957060281</c:v>
                </c:pt>
                <c:pt idx="961">
                  <c:v>198.18331957060281</c:v>
                </c:pt>
                <c:pt idx="962">
                  <c:v>198.18331957060281</c:v>
                </c:pt>
                <c:pt idx="963">
                  <c:v>198.18331957060281</c:v>
                </c:pt>
                <c:pt idx="964">
                  <c:v>198.18331957060281</c:v>
                </c:pt>
                <c:pt idx="965">
                  <c:v>198.18331957060281</c:v>
                </c:pt>
                <c:pt idx="966">
                  <c:v>198.18331957060281</c:v>
                </c:pt>
                <c:pt idx="967">
                  <c:v>198.18331957060281</c:v>
                </c:pt>
                <c:pt idx="968">
                  <c:v>198.18331957060281</c:v>
                </c:pt>
                <c:pt idx="969">
                  <c:v>196.91291367591944</c:v>
                </c:pt>
                <c:pt idx="970">
                  <c:v>196.91291367591944</c:v>
                </c:pt>
                <c:pt idx="971">
                  <c:v>196.91291367591944</c:v>
                </c:pt>
                <c:pt idx="972">
                  <c:v>196.91291367591944</c:v>
                </c:pt>
                <c:pt idx="973">
                  <c:v>194.37210188655274</c:v>
                </c:pt>
                <c:pt idx="974">
                  <c:v>194.37210188655274</c:v>
                </c:pt>
                <c:pt idx="975">
                  <c:v>194.37210188655274</c:v>
                </c:pt>
                <c:pt idx="976">
                  <c:v>194.37210188655274</c:v>
                </c:pt>
                <c:pt idx="977">
                  <c:v>194.37210188655274</c:v>
                </c:pt>
                <c:pt idx="978">
                  <c:v>195.65717793293965</c:v>
                </c:pt>
                <c:pt idx="979">
                  <c:v>195.65717793293965</c:v>
                </c:pt>
                <c:pt idx="980">
                  <c:v>195.65717793293965</c:v>
                </c:pt>
                <c:pt idx="981">
                  <c:v>195.65717793293965</c:v>
                </c:pt>
                <c:pt idx="982">
                  <c:v>195.65717793293965</c:v>
                </c:pt>
                <c:pt idx="983">
                  <c:v>195.65717793293965</c:v>
                </c:pt>
                <c:pt idx="984">
                  <c:v>195.65717793293965</c:v>
                </c:pt>
                <c:pt idx="985">
                  <c:v>195.65717793293965</c:v>
                </c:pt>
                <c:pt idx="986">
                  <c:v>195.65717793293965</c:v>
                </c:pt>
                <c:pt idx="987">
                  <c:v>195.65717793293965</c:v>
                </c:pt>
                <c:pt idx="988">
                  <c:v>195.65717793293965</c:v>
                </c:pt>
                <c:pt idx="989">
                  <c:v>195.65717793293965</c:v>
                </c:pt>
                <c:pt idx="990">
                  <c:v>195.65717793293965</c:v>
                </c:pt>
                <c:pt idx="991">
                  <c:v>195.65717793293965</c:v>
                </c:pt>
                <c:pt idx="992">
                  <c:v>195.65717793293965</c:v>
                </c:pt>
                <c:pt idx="993">
                  <c:v>195.65717793293965</c:v>
                </c:pt>
                <c:pt idx="994">
                  <c:v>195.65717793293965</c:v>
                </c:pt>
                <c:pt idx="995">
                  <c:v>195.65717793293965</c:v>
                </c:pt>
                <c:pt idx="996">
                  <c:v>195.65717793293965</c:v>
                </c:pt>
                <c:pt idx="997">
                  <c:v>195.65717793293965</c:v>
                </c:pt>
                <c:pt idx="998">
                  <c:v>196.66315329442909</c:v>
                </c:pt>
                <c:pt idx="999">
                  <c:v>196.66315329442909</c:v>
                </c:pt>
                <c:pt idx="1000">
                  <c:v>196.66315329442909</c:v>
                </c:pt>
                <c:pt idx="1001">
                  <c:v>196.66315329442909</c:v>
                </c:pt>
                <c:pt idx="1002">
                  <c:v>196.66315329442909</c:v>
                </c:pt>
                <c:pt idx="1003">
                  <c:v>196.66315329442909</c:v>
                </c:pt>
                <c:pt idx="1004">
                  <c:v>196.66315329442909</c:v>
                </c:pt>
                <c:pt idx="1005">
                  <c:v>196.66315329442909</c:v>
                </c:pt>
                <c:pt idx="1006">
                  <c:v>196.66315329442909</c:v>
                </c:pt>
                <c:pt idx="1007">
                  <c:v>196.66315329442909</c:v>
                </c:pt>
                <c:pt idx="1008">
                  <c:v>196.66315329442909</c:v>
                </c:pt>
                <c:pt idx="1009">
                  <c:v>196.66315329442909</c:v>
                </c:pt>
                <c:pt idx="1010">
                  <c:v>196.66315329442909</c:v>
                </c:pt>
                <c:pt idx="1011">
                  <c:v>196.66315329442909</c:v>
                </c:pt>
                <c:pt idx="1012">
                  <c:v>196.66315329442909</c:v>
                </c:pt>
                <c:pt idx="1013">
                  <c:v>197.6514358795489</c:v>
                </c:pt>
                <c:pt idx="1014">
                  <c:v>197.6514358795489</c:v>
                </c:pt>
                <c:pt idx="1015">
                  <c:v>197.6514358795489</c:v>
                </c:pt>
                <c:pt idx="1016">
                  <c:v>197.6514358795489</c:v>
                </c:pt>
                <c:pt idx="1017">
                  <c:v>197.6514358795489</c:v>
                </c:pt>
                <c:pt idx="1018">
                  <c:v>197.6514358795489</c:v>
                </c:pt>
                <c:pt idx="1019">
                  <c:v>197.6514358795489</c:v>
                </c:pt>
                <c:pt idx="1020">
                  <c:v>197.6514358795489</c:v>
                </c:pt>
                <c:pt idx="1021">
                  <c:v>197.6514358795489</c:v>
                </c:pt>
                <c:pt idx="1022">
                  <c:v>197.6514358795489</c:v>
                </c:pt>
                <c:pt idx="1023">
                  <c:v>197.6514358795489</c:v>
                </c:pt>
                <c:pt idx="1024">
                  <c:v>197.6514358795489</c:v>
                </c:pt>
                <c:pt idx="1025">
                  <c:v>197.6514358795489</c:v>
                </c:pt>
                <c:pt idx="1026">
                  <c:v>197.6514358795489</c:v>
                </c:pt>
                <c:pt idx="1027">
                  <c:v>197.6514358795489</c:v>
                </c:pt>
                <c:pt idx="1028">
                  <c:v>197.6514358795489</c:v>
                </c:pt>
                <c:pt idx="1029">
                  <c:v>197.6514358795489</c:v>
                </c:pt>
                <c:pt idx="1030">
                  <c:v>197.6514358795489</c:v>
                </c:pt>
                <c:pt idx="1031">
                  <c:v>197.6514358795489</c:v>
                </c:pt>
                <c:pt idx="1032">
                  <c:v>197.6514358795489</c:v>
                </c:pt>
                <c:pt idx="1033">
                  <c:v>197.6514358795489</c:v>
                </c:pt>
                <c:pt idx="1034">
                  <c:v>197.6514358795489</c:v>
                </c:pt>
                <c:pt idx="1035">
                  <c:v>197.78941244909831</c:v>
                </c:pt>
                <c:pt idx="1036">
                  <c:v>197.78941244909831</c:v>
                </c:pt>
                <c:pt idx="1037">
                  <c:v>197.78941244909831</c:v>
                </c:pt>
                <c:pt idx="1038">
                  <c:v>197.78941244909831</c:v>
                </c:pt>
                <c:pt idx="1039">
                  <c:v>197.78941244909831</c:v>
                </c:pt>
                <c:pt idx="1040">
                  <c:v>196.49667119126096</c:v>
                </c:pt>
                <c:pt idx="1041">
                  <c:v>196.49667119126096</c:v>
                </c:pt>
                <c:pt idx="1042">
                  <c:v>196.49667119126096</c:v>
                </c:pt>
                <c:pt idx="1043">
                  <c:v>196.49667119126096</c:v>
                </c:pt>
                <c:pt idx="1044">
                  <c:v>196.49667119126096</c:v>
                </c:pt>
                <c:pt idx="1045">
                  <c:v>196.49667119126096</c:v>
                </c:pt>
                <c:pt idx="1046">
                  <c:v>196.49667119126096</c:v>
                </c:pt>
                <c:pt idx="1047">
                  <c:v>196.49667119126096</c:v>
                </c:pt>
                <c:pt idx="1048">
                  <c:v>196.49667119126096</c:v>
                </c:pt>
                <c:pt idx="1049">
                  <c:v>196.49667119126096</c:v>
                </c:pt>
                <c:pt idx="1050">
                  <c:v>196.49667119126096</c:v>
                </c:pt>
                <c:pt idx="1051">
                  <c:v>196.49667119126096</c:v>
                </c:pt>
                <c:pt idx="1052">
                  <c:v>196.49667119126096</c:v>
                </c:pt>
                <c:pt idx="1053">
                  <c:v>196.49667119126096</c:v>
                </c:pt>
                <c:pt idx="1054">
                  <c:v>196.49667119126096</c:v>
                </c:pt>
                <c:pt idx="1055">
                  <c:v>196.49667119126096</c:v>
                </c:pt>
                <c:pt idx="1056">
                  <c:v>196.79432403739094</c:v>
                </c:pt>
                <c:pt idx="1057">
                  <c:v>196.79432403739094</c:v>
                </c:pt>
                <c:pt idx="1058">
                  <c:v>196.79432403739094</c:v>
                </c:pt>
                <c:pt idx="1059">
                  <c:v>196.79432403739094</c:v>
                </c:pt>
                <c:pt idx="1060">
                  <c:v>196.79432403739094</c:v>
                </c:pt>
                <c:pt idx="1061">
                  <c:v>196.79432403739094</c:v>
                </c:pt>
                <c:pt idx="1062">
                  <c:v>196.79432403739094</c:v>
                </c:pt>
                <c:pt idx="1063">
                  <c:v>196.79432403739094</c:v>
                </c:pt>
                <c:pt idx="1064">
                  <c:v>196.79432403739094</c:v>
                </c:pt>
                <c:pt idx="1065">
                  <c:v>196.79432403739094</c:v>
                </c:pt>
                <c:pt idx="1066">
                  <c:v>196.79432403739094</c:v>
                </c:pt>
                <c:pt idx="1067">
                  <c:v>196.79432403739094</c:v>
                </c:pt>
                <c:pt idx="1068">
                  <c:v>196.79432403739094</c:v>
                </c:pt>
                <c:pt idx="1069">
                  <c:v>196.79432403739094</c:v>
                </c:pt>
                <c:pt idx="1070">
                  <c:v>196.79432403739094</c:v>
                </c:pt>
                <c:pt idx="1071">
                  <c:v>196.79432403739094</c:v>
                </c:pt>
                <c:pt idx="1072">
                  <c:v>196.79432403739094</c:v>
                </c:pt>
                <c:pt idx="1073">
                  <c:v>196.79432403739094</c:v>
                </c:pt>
                <c:pt idx="1074">
                  <c:v>197.81363872982803</c:v>
                </c:pt>
                <c:pt idx="1075">
                  <c:v>197.81363872982803</c:v>
                </c:pt>
                <c:pt idx="1076">
                  <c:v>197.81363872982803</c:v>
                </c:pt>
                <c:pt idx="1077">
                  <c:v>197.81363872982803</c:v>
                </c:pt>
                <c:pt idx="1078">
                  <c:v>197.81363872982803</c:v>
                </c:pt>
                <c:pt idx="1079">
                  <c:v>197.81363872982803</c:v>
                </c:pt>
                <c:pt idx="1080">
                  <c:v>197.81363872982803</c:v>
                </c:pt>
                <c:pt idx="1081">
                  <c:v>197.81363872982803</c:v>
                </c:pt>
                <c:pt idx="1082">
                  <c:v>197.81363872982803</c:v>
                </c:pt>
                <c:pt idx="1083">
                  <c:v>197.81363872982803</c:v>
                </c:pt>
                <c:pt idx="1084">
                  <c:v>197.81363872982803</c:v>
                </c:pt>
                <c:pt idx="1085">
                  <c:v>197.81363872982803</c:v>
                </c:pt>
                <c:pt idx="1086">
                  <c:v>188.70380010411228</c:v>
                </c:pt>
                <c:pt idx="1087">
                  <c:v>188.70380010411228</c:v>
                </c:pt>
                <c:pt idx="1088">
                  <c:v>188.70380010411228</c:v>
                </c:pt>
                <c:pt idx="1089">
                  <c:v>188.70380010411228</c:v>
                </c:pt>
                <c:pt idx="1090">
                  <c:v>188.70380010411228</c:v>
                </c:pt>
                <c:pt idx="1091">
                  <c:v>188.70380010411228</c:v>
                </c:pt>
                <c:pt idx="1092">
                  <c:v>188.70380010411228</c:v>
                </c:pt>
                <c:pt idx="1093">
                  <c:v>188.70380010411228</c:v>
                </c:pt>
                <c:pt idx="1094">
                  <c:v>188.70380010411228</c:v>
                </c:pt>
                <c:pt idx="1095">
                  <c:v>190.3386715673405</c:v>
                </c:pt>
                <c:pt idx="1096">
                  <c:v>190.3386715673405</c:v>
                </c:pt>
                <c:pt idx="1097">
                  <c:v>190.3386715673405</c:v>
                </c:pt>
                <c:pt idx="1098">
                  <c:v>190.3386715673405</c:v>
                </c:pt>
                <c:pt idx="1099">
                  <c:v>190.3386715673405</c:v>
                </c:pt>
                <c:pt idx="1100">
                  <c:v>190.3386715673405</c:v>
                </c:pt>
                <c:pt idx="1101">
                  <c:v>195.58939354161197</c:v>
                </c:pt>
                <c:pt idx="1102">
                  <c:v>195.58939354161197</c:v>
                </c:pt>
                <c:pt idx="1103">
                  <c:v>195.58939354161197</c:v>
                </c:pt>
                <c:pt idx="1104">
                  <c:v>195.58939354161197</c:v>
                </c:pt>
                <c:pt idx="1105">
                  <c:v>195.58939354161197</c:v>
                </c:pt>
                <c:pt idx="1106">
                  <c:v>195.58939354161197</c:v>
                </c:pt>
                <c:pt idx="1107">
                  <c:v>195.58939354161197</c:v>
                </c:pt>
                <c:pt idx="1108">
                  <c:v>195.58939354161197</c:v>
                </c:pt>
                <c:pt idx="1109">
                  <c:v>195.58939354161197</c:v>
                </c:pt>
                <c:pt idx="1110">
                  <c:v>195.58939354161197</c:v>
                </c:pt>
                <c:pt idx="1111">
                  <c:v>195.58939354161197</c:v>
                </c:pt>
                <c:pt idx="1112">
                  <c:v>195.58939354161197</c:v>
                </c:pt>
                <c:pt idx="1113">
                  <c:v>195.58939354161197</c:v>
                </c:pt>
                <c:pt idx="1114">
                  <c:v>195.58939354161197</c:v>
                </c:pt>
                <c:pt idx="1115">
                  <c:v>195.58939354161197</c:v>
                </c:pt>
                <c:pt idx="1116">
                  <c:v>195.58939354161197</c:v>
                </c:pt>
                <c:pt idx="1117">
                  <c:v>196.93104769960746</c:v>
                </c:pt>
                <c:pt idx="1118">
                  <c:v>198.25273258349753</c:v>
                </c:pt>
                <c:pt idx="1119">
                  <c:v>198.25273258349753</c:v>
                </c:pt>
                <c:pt idx="1120">
                  <c:v>198.25273258349753</c:v>
                </c:pt>
                <c:pt idx="1121">
                  <c:v>200.89610235127751</c:v>
                </c:pt>
                <c:pt idx="1122">
                  <c:v>200.89610235127751</c:v>
                </c:pt>
                <c:pt idx="1123">
                  <c:v>200.89610235127751</c:v>
                </c:pt>
                <c:pt idx="1124">
                  <c:v>200.89610235127751</c:v>
                </c:pt>
                <c:pt idx="1125">
                  <c:v>200.89610235127751</c:v>
                </c:pt>
                <c:pt idx="1126">
                  <c:v>200.89610235127751</c:v>
                </c:pt>
                <c:pt idx="1127">
                  <c:v>207.50452677072732</c:v>
                </c:pt>
                <c:pt idx="1128">
                  <c:v>207.50452677072732</c:v>
                </c:pt>
                <c:pt idx="1129">
                  <c:v>207.50452677072732</c:v>
                </c:pt>
                <c:pt idx="1130">
                  <c:v>207.50452677072732</c:v>
                </c:pt>
                <c:pt idx="1131">
                  <c:v>207.50452677072732</c:v>
                </c:pt>
                <c:pt idx="1132">
                  <c:v>207.50452677072732</c:v>
                </c:pt>
                <c:pt idx="1133">
                  <c:v>207.50452677072732</c:v>
                </c:pt>
                <c:pt idx="1134">
                  <c:v>207.50452677072732</c:v>
                </c:pt>
                <c:pt idx="1135">
                  <c:v>207.50452677072732</c:v>
                </c:pt>
                <c:pt idx="1136">
                  <c:v>207.50452677072732</c:v>
                </c:pt>
                <c:pt idx="1137">
                  <c:v>207.50452677072732</c:v>
                </c:pt>
                <c:pt idx="1138">
                  <c:v>207.50452677072732</c:v>
                </c:pt>
                <c:pt idx="1139">
                  <c:v>207.50452677072732</c:v>
                </c:pt>
                <c:pt idx="1140">
                  <c:v>206.79390418988143</c:v>
                </c:pt>
                <c:pt idx="1141">
                  <c:v>206.79390418988143</c:v>
                </c:pt>
                <c:pt idx="1142">
                  <c:v>206.79390418988143</c:v>
                </c:pt>
                <c:pt idx="1143">
                  <c:v>206.79390418988143</c:v>
                </c:pt>
                <c:pt idx="1144">
                  <c:v>206.79390418988143</c:v>
                </c:pt>
                <c:pt idx="1145">
                  <c:v>206.79390418988143</c:v>
                </c:pt>
                <c:pt idx="1146">
                  <c:v>206.79390418988143</c:v>
                </c:pt>
                <c:pt idx="1147">
                  <c:v>206.79390418988143</c:v>
                </c:pt>
                <c:pt idx="1148">
                  <c:v>206.79390418988143</c:v>
                </c:pt>
                <c:pt idx="1149">
                  <c:v>206.79390418988143</c:v>
                </c:pt>
                <c:pt idx="1150">
                  <c:v>206.79390418988143</c:v>
                </c:pt>
                <c:pt idx="1151">
                  <c:v>206.79390418988143</c:v>
                </c:pt>
                <c:pt idx="1152">
                  <c:v>205.47674556446822</c:v>
                </c:pt>
                <c:pt idx="1153">
                  <c:v>205.47674556446822</c:v>
                </c:pt>
                <c:pt idx="1154">
                  <c:v>204.15958693905498</c:v>
                </c:pt>
                <c:pt idx="1155">
                  <c:v>202.84242831364199</c:v>
                </c:pt>
                <c:pt idx="1156">
                  <c:v>202.84242831364199</c:v>
                </c:pt>
                <c:pt idx="1157">
                  <c:v>202.84242831364199</c:v>
                </c:pt>
                <c:pt idx="1158">
                  <c:v>202.84242831364199</c:v>
                </c:pt>
                <c:pt idx="1159">
                  <c:v>204.15958693905498</c:v>
                </c:pt>
                <c:pt idx="1160">
                  <c:v>206.19928162830908</c:v>
                </c:pt>
                <c:pt idx="1161">
                  <c:v>203.53864573633098</c:v>
                </c:pt>
                <c:pt idx="1162">
                  <c:v>203.53864573633098</c:v>
                </c:pt>
                <c:pt idx="1163">
                  <c:v>203.53864573633098</c:v>
                </c:pt>
                <c:pt idx="1164">
                  <c:v>203.53864573633098</c:v>
                </c:pt>
                <c:pt idx="1165">
                  <c:v>206.19928162830908</c:v>
                </c:pt>
                <c:pt idx="1166">
                  <c:v>206.19928162830908</c:v>
                </c:pt>
                <c:pt idx="1167">
                  <c:v>206.19928162830908</c:v>
                </c:pt>
                <c:pt idx="1168">
                  <c:v>206.19928162830908</c:v>
                </c:pt>
                <c:pt idx="1169">
                  <c:v>206.19928162830908</c:v>
                </c:pt>
                <c:pt idx="1170">
                  <c:v>206.19928162830908</c:v>
                </c:pt>
                <c:pt idx="1171">
                  <c:v>206.19928162830908</c:v>
                </c:pt>
                <c:pt idx="1172">
                  <c:v>208.85991752028741</c:v>
                </c:pt>
                <c:pt idx="1173">
                  <c:v>208.85991752028741</c:v>
                </c:pt>
                <c:pt idx="1174">
                  <c:v>212.85087135825469</c:v>
                </c:pt>
                <c:pt idx="1175">
                  <c:v>212.85087135825469</c:v>
                </c:pt>
                <c:pt idx="1176">
                  <c:v>212.85087135825469</c:v>
                </c:pt>
                <c:pt idx="1177">
                  <c:v>212.85087135825469</c:v>
                </c:pt>
                <c:pt idx="1178">
                  <c:v>212.89052104955022</c:v>
                </c:pt>
                <c:pt idx="1179">
                  <c:v>212.89052104955022</c:v>
                </c:pt>
                <c:pt idx="1180">
                  <c:v>212.89052104955022</c:v>
                </c:pt>
                <c:pt idx="1181">
                  <c:v>214.22108680611001</c:v>
                </c:pt>
                <c:pt idx="1182">
                  <c:v>214.22108680611001</c:v>
                </c:pt>
                <c:pt idx="1183">
                  <c:v>214.22108680611001</c:v>
                </c:pt>
                <c:pt idx="1184">
                  <c:v>214.22108680611001</c:v>
                </c:pt>
                <c:pt idx="1185">
                  <c:v>212.89052104955022</c:v>
                </c:pt>
                <c:pt idx="1186">
                  <c:v>212.89052104955022</c:v>
                </c:pt>
                <c:pt idx="1187">
                  <c:v>212.89052104955022</c:v>
                </c:pt>
                <c:pt idx="1188">
                  <c:v>212.89052104955022</c:v>
                </c:pt>
                <c:pt idx="1189">
                  <c:v>212.89052104955022</c:v>
                </c:pt>
                <c:pt idx="1190">
                  <c:v>212.89052104955022</c:v>
                </c:pt>
                <c:pt idx="1191">
                  <c:v>212.89052104955022</c:v>
                </c:pt>
                <c:pt idx="1192">
                  <c:v>218.21278407578902</c:v>
                </c:pt>
                <c:pt idx="1193">
                  <c:v>224.86561285858747</c:v>
                </c:pt>
                <c:pt idx="1194">
                  <c:v>224.86561285858747</c:v>
                </c:pt>
                <c:pt idx="1195">
                  <c:v>224.86561285858747</c:v>
                </c:pt>
                <c:pt idx="1196">
                  <c:v>224.86561285858747</c:v>
                </c:pt>
                <c:pt idx="1197">
                  <c:v>225</c:v>
                </c:pt>
                <c:pt idx="1198">
                  <c:v>225</c:v>
                </c:pt>
                <c:pt idx="1199">
                  <c:v>225</c:v>
                </c:pt>
                <c:pt idx="1200">
                  <c:v>220</c:v>
                </c:pt>
                <c:pt idx="1201">
                  <c:v>220</c:v>
                </c:pt>
                <c:pt idx="1202">
                  <c:v>220</c:v>
                </c:pt>
                <c:pt idx="1203">
                  <c:v>220</c:v>
                </c:pt>
                <c:pt idx="1204">
                  <c:v>220</c:v>
                </c:pt>
                <c:pt idx="1205">
                  <c:v>217</c:v>
                </c:pt>
                <c:pt idx="1206">
                  <c:v>217</c:v>
                </c:pt>
                <c:pt idx="1207">
                  <c:v>217</c:v>
                </c:pt>
                <c:pt idx="1208">
                  <c:v>217</c:v>
                </c:pt>
                <c:pt idx="1209">
                  <c:v>217</c:v>
                </c:pt>
                <c:pt idx="1210">
                  <c:v>214</c:v>
                </c:pt>
                <c:pt idx="1211">
                  <c:v>214</c:v>
                </c:pt>
                <c:pt idx="1212">
                  <c:v>214</c:v>
                </c:pt>
                <c:pt idx="1213">
                  <c:v>214</c:v>
                </c:pt>
                <c:pt idx="1214">
                  <c:v>214</c:v>
                </c:pt>
                <c:pt idx="1215">
                  <c:v>216</c:v>
                </c:pt>
                <c:pt idx="1216">
                  <c:v>216</c:v>
                </c:pt>
                <c:pt idx="1217">
                  <c:v>216</c:v>
                </c:pt>
                <c:pt idx="1218">
                  <c:v>216</c:v>
                </c:pt>
                <c:pt idx="1219">
                  <c:v>216</c:v>
                </c:pt>
                <c:pt idx="1220">
                  <c:v>217</c:v>
                </c:pt>
                <c:pt idx="1221">
                  <c:v>217</c:v>
                </c:pt>
                <c:pt idx="1222">
                  <c:v>217</c:v>
                </c:pt>
                <c:pt idx="1223">
                  <c:v>216</c:v>
                </c:pt>
                <c:pt idx="1224">
                  <c:v>216</c:v>
                </c:pt>
                <c:pt idx="1225">
                  <c:v>216</c:v>
                </c:pt>
                <c:pt idx="1226">
                  <c:v>216</c:v>
                </c:pt>
                <c:pt idx="1227">
                  <c:v>216</c:v>
                </c:pt>
                <c:pt idx="1228">
                  <c:v>216</c:v>
                </c:pt>
                <c:pt idx="1229">
                  <c:v>216</c:v>
                </c:pt>
                <c:pt idx="1230">
                  <c:v>216</c:v>
                </c:pt>
                <c:pt idx="1231">
                  <c:v>216</c:v>
                </c:pt>
                <c:pt idx="1232">
                  <c:v>216</c:v>
                </c:pt>
                <c:pt idx="1233">
                  <c:v>216</c:v>
                </c:pt>
                <c:pt idx="1234">
                  <c:v>216</c:v>
                </c:pt>
                <c:pt idx="1235">
                  <c:v>216</c:v>
                </c:pt>
                <c:pt idx="1236">
                  <c:v>216</c:v>
                </c:pt>
                <c:pt idx="1237">
                  <c:v>216</c:v>
                </c:pt>
                <c:pt idx="1238">
                  <c:v>216</c:v>
                </c:pt>
                <c:pt idx="1239">
                  <c:v>216</c:v>
                </c:pt>
                <c:pt idx="1240">
                  <c:v>216</c:v>
                </c:pt>
                <c:pt idx="1241">
                  <c:v>220</c:v>
                </c:pt>
                <c:pt idx="1242">
                  <c:v>220</c:v>
                </c:pt>
                <c:pt idx="1243">
                  <c:v>220</c:v>
                </c:pt>
                <c:pt idx="1244">
                  <c:v>220</c:v>
                </c:pt>
                <c:pt idx="1245">
                  <c:v>220</c:v>
                </c:pt>
                <c:pt idx="1246">
                  <c:v>220</c:v>
                </c:pt>
                <c:pt idx="1247">
                  <c:v>220</c:v>
                </c:pt>
                <c:pt idx="1248">
                  <c:v>221</c:v>
                </c:pt>
                <c:pt idx="1249">
                  <c:v>221</c:v>
                </c:pt>
                <c:pt idx="1250">
                  <c:v>221</c:v>
                </c:pt>
                <c:pt idx="1251">
                  <c:v>221</c:v>
                </c:pt>
                <c:pt idx="1252">
                  <c:v>222</c:v>
                </c:pt>
                <c:pt idx="1253">
                  <c:v>222</c:v>
                </c:pt>
                <c:pt idx="1254">
                  <c:v>222</c:v>
                </c:pt>
                <c:pt idx="1255">
                  <c:v>222</c:v>
                </c:pt>
                <c:pt idx="1256">
                  <c:v>222</c:v>
                </c:pt>
                <c:pt idx="1257">
                  <c:v>225</c:v>
                </c:pt>
                <c:pt idx="1258">
                  <c:v>225</c:v>
                </c:pt>
                <c:pt idx="1259">
                  <c:v>225</c:v>
                </c:pt>
                <c:pt idx="1260">
                  <c:v>225</c:v>
                </c:pt>
                <c:pt idx="1261">
                  <c:v>225</c:v>
                </c:pt>
                <c:pt idx="1262">
                  <c:v>225</c:v>
                </c:pt>
                <c:pt idx="1263">
                  <c:v>225</c:v>
                </c:pt>
                <c:pt idx="1264">
                  <c:v>225</c:v>
                </c:pt>
                <c:pt idx="1265">
                  <c:v>225</c:v>
                </c:pt>
                <c:pt idx="1266">
                  <c:v>225</c:v>
                </c:pt>
                <c:pt idx="1267">
                  <c:v>225</c:v>
                </c:pt>
                <c:pt idx="1268">
                  <c:v>225</c:v>
                </c:pt>
                <c:pt idx="1269">
                  <c:v>225</c:v>
                </c:pt>
                <c:pt idx="1270">
                  <c:v>225</c:v>
                </c:pt>
                <c:pt idx="1271">
                  <c:v>225</c:v>
                </c:pt>
                <c:pt idx="1272">
                  <c:v>223</c:v>
                </c:pt>
                <c:pt idx="1273">
                  <c:v>223</c:v>
                </c:pt>
                <c:pt idx="1274">
                  <c:v>223</c:v>
                </c:pt>
                <c:pt idx="1275">
                  <c:v>223</c:v>
                </c:pt>
                <c:pt idx="1276">
                  <c:v>223</c:v>
                </c:pt>
                <c:pt idx="1277">
                  <c:v>223</c:v>
                </c:pt>
                <c:pt idx="1278">
                  <c:v>225</c:v>
                </c:pt>
                <c:pt idx="1279">
                  <c:v>225</c:v>
                </c:pt>
                <c:pt idx="1280">
                  <c:v>225</c:v>
                </c:pt>
                <c:pt idx="1281">
                  <c:v>225</c:v>
                </c:pt>
                <c:pt idx="1282">
                  <c:v>225</c:v>
                </c:pt>
                <c:pt idx="1283">
                  <c:v>225</c:v>
                </c:pt>
                <c:pt idx="1284">
                  <c:v>225</c:v>
                </c:pt>
                <c:pt idx="1285">
                  <c:v>225</c:v>
                </c:pt>
                <c:pt idx="1286">
                  <c:v>225</c:v>
                </c:pt>
                <c:pt idx="1287">
                  <c:v>225</c:v>
                </c:pt>
                <c:pt idx="1288">
                  <c:v>226</c:v>
                </c:pt>
                <c:pt idx="1289">
                  <c:v>226</c:v>
                </c:pt>
                <c:pt idx="1290">
                  <c:v>226</c:v>
                </c:pt>
                <c:pt idx="1291">
                  <c:v>226</c:v>
                </c:pt>
                <c:pt idx="1292">
                  <c:v>226</c:v>
                </c:pt>
                <c:pt idx="1293">
                  <c:v>226</c:v>
                </c:pt>
                <c:pt idx="1294">
                  <c:v>226</c:v>
                </c:pt>
                <c:pt idx="1295">
                  <c:v>226</c:v>
                </c:pt>
                <c:pt idx="1296">
                  <c:v>226</c:v>
                </c:pt>
                <c:pt idx="1297">
                  <c:v>226</c:v>
                </c:pt>
                <c:pt idx="1298">
                  <c:v>226</c:v>
                </c:pt>
                <c:pt idx="1299">
                  <c:v>228</c:v>
                </c:pt>
                <c:pt idx="1300">
                  <c:v>228</c:v>
                </c:pt>
                <c:pt idx="1301">
                  <c:v>228</c:v>
                </c:pt>
                <c:pt idx="1302">
                  <c:v>228</c:v>
                </c:pt>
                <c:pt idx="1303">
                  <c:v>228</c:v>
                </c:pt>
                <c:pt idx="1304">
                  <c:v>228</c:v>
                </c:pt>
                <c:pt idx="1305">
                  <c:v>228</c:v>
                </c:pt>
                <c:pt idx="1306">
                  <c:v>230</c:v>
                </c:pt>
                <c:pt idx="1307">
                  <c:v>230</c:v>
                </c:pt>
                <c:pt idx="1308">
                  <c:v>230</c:v>
                </c:pt>
                <c:pt idx="1309">
                  <c:v>231</c:v>
                </c:pt>
                <c:pt idx="1310">
                  <c:v>231</c:v>
                </c:pt>
                <c:pt idx="1311">
                  <c:v>231</c:v>
                </c:pt>
                <c:pt idx="1312">
                  <c:v>231</c:v>
                </c:pt>
                <c:pt idx="1313">
                  <c:v>231</c:v>
                </c:pt>
                <c:pt idx="1314">
                  <c:v>231</c:v>
                </c:pt>
                <c:pt idx="1315">
                  <c:v>231</c:v>
                </c:pt>
                <c:pt idx="1316">
                  <c:v>231</c:v>
                </c:pt>
                <c:pt idx="1317">
                  <c:v>231</c:v>
                </c:pt>
                <c:pt idx="1318">
                  <c:v>231</c:v>
                </c:pt>
                <c:pt idx="1319">
                  <c:v>233</c:v>
                </c:pt>
                <c:pt idx="1320">
                  <c:v>233</c:v>
                </c:pt>
                <c:pt idx="1321">
                  <c:v>233</c:v>
                </c:pt>
                <c:pt idx="1322">
                  <c:v>233</c:v>
                </c:pt>
                <c:pt idx="1323">
                  <c:v>233</c:v>
                </c:pt>
                <c:pt idx="1324">
                  <c:v>233</c:v>
                </c:pt>
                <c:pt idx="1325">
                  <c:v>231</c:v>
                </c:pt>
                <c:pt idx="1326">
                  <c:v>231</c:v>
                </c:pt>
                <c:pt idx="1327">
                  <c:v>231</c:v>
                </c:pt>
                <c:pt idx="1328">
                  <c:v>231</c:v>
                </c:pt>
                <c:pt idx="1329">
                  <c:v>231</c:v>
                </c:pt>
                <c:pt idx="1330">
                  <c:v>231</c:v>
                </c:pt>
                <c:pt idx="1331">
                  <c:v>236</c:v>
                </c:pt>
                <c:pt idx="1332">
                  <c:v>236</c:v>
                </c:pt>
                <c:pt idx="1333">
                  <c:v>236</c:v>
                </c:pt>
                <c:pt idx="1334">
                  <c:v>241</c:v>
                </c:pt>
                <c:pt idx="1335">
                  <c:v>241</c:v>
                </c:pt>
                <c:pt idx="1336">
                  <c:v>241</c:v>
                </c:pt>
                <c:pt idx="1337">
                  <c:v>241</c:v>
                </c:pt>
                <c:pt idx="1338">
                  <c:v>241</c:v>
                </c:pt>
                <c:pt idx="1339">
                  <c:v>244</c:v>
                </c:pt>
                <c:pt idx="1340">
                  <c:v>244</c:v>
                </c:pt>
                <c:pt idx="1341">
                  <c:v>244</c:v>
                </c:pt>
                <c:pt idx="1342">
                  <c:v>244</c:v>
                </c:pt>
                <c:pt idx="1343">
                  <c:v>244</c:v>
                </c:pt>
                <c:pt idx="1344">
                  <c:v>244</c:v>
                </c:pt>
                <c:pt idx="1345">
                  <c:v>244</c:v>
                </c:pt>
                <c:pt idx="1346">
                  <c:v>244</c:v>
                </c:pt>
                <c:pt idx="1347">
                  <c:v>246</c:v>
                </c:pt>
                <c:pt idx="1348">
                  <c:v>246</c:v>
                </c:pt>
                <c:pt idx="1349">
                  <c:v>246</c:v>
                </c:pt>
                <c:pt idx="1350">
                  <c:v>246</c:v>
                </c:pt>
                <c:pt idx="1351">
                  <c:v>246</c:v>
                </c:pt>
                <c:pt idx="1352">
                  <c:v>246</c:v>
                </c:pt>
                <c:pt idx="1353">
                  <c:v>246</c:v>
                </c:pt>
                <c:pt idx="1354">
                  <c:v>246</c:v>
                </c:pt>
                <c:pt idx="1355">
                  <c:v>248</c:v>
                </c:pt>
                <c:pt idx="1356">
                  <c:v>248</c:v>
                </c:pt>
                <c:pt idx="1357">
                  <c:v>248</c:v>
                </c:pt>
                <c:pt idx="1358">
                  <c:v>248</c:v>
                </c:pt>
                <c:pt idx="1359">
                  <c:v>251</c:v>
                </c:pt>
                <c:pt idx="1360">
                  <c:v>251</c:v>
                </c:pt>
                <c:pt idx="1361">
                  <c:v>251</c:v>
                </c:pt>
                <c:pt idx="1362">
                  <c:v>254</c:v>
                </c:pt>
                <c:pt idx="1363">
                  <c:v>254</c:v>
                </c:pt>
                <c:pt idx="1364">
                  <c:v>254</c:v>
                </c:pt>
                <c:pt idx="1365">
                  <c:v>251</c:v>
                </c:pt>
                <c:pt idx="1366">
                  <c:v>251</c:v>
                </c:pt>
                <c:pt idx="1367">
                  <c:v>251</c:v>
                </c:pt>
                <c:pt idx="1368">
                  <c:v>251</c:v>
                </c:pt>
                <c:pt idx="1369">
                  <c:v>252</c:v>
                </c:pt>
                <c:pt idx="1370">
                  <c:v>252</c:v>
                </c:pt>
                <c:pt idx="1371">
                  <c:v>252</c:v>
                </c:pt>
                <c:pt idx="1372">
                  <c:v>252</c:v>
                </c:pt>
                <c:pt idx="1373">
                  <c:v>252</c:v>
                </c:pt>
                <c:pt idx="1374">
                  <c:v>252</c:v>
                </c:pt>
                <c:pt idx="1375">
                  <c:v>252</c:v>
                </c:pt>
                <c:pt idx="1376">
                  <c:v>252</c:v>
                </c:pt>
                <c:pt idx="1377">
                  <c:v>252</c:v>
                </c:pt>
                <c:pt idx="1378">
                  <c:v>251</c:v>
                </c:pt>
                <c:pt idx="1379">
                  <c:v>251</c:v>
                </c:pt>
                <c:pt idx="1380">
                  <c:v>251</c:v>
                </c:pt>
                <c:pt idx="1381">
                  <c:v>251</c:v>
                </c:pt>
                <c:pt idx="1382">
                  <c:v>251</c:v>
                </c:pt>
                <c:pt idx="1383">
                  <c:v>250</c:v>
                </c:pt>
                <c:pt idx="1384">
                  <c:v>250</c:v>
                </c:pt>
                <c:pt idx="1385">
                  <c:v>250</c:v>
                </c:pt>
                <c:pt idx="1386">
                  <c:v>250</c:v>
                </c:pt>
                <c:pt idx="1387">
                  <c:v>250</c:v>
                </c:pt>
                <c:pt idx="1388">
                  <c:v>250</c:v>
                </c:pt>
                <c:pt idx="1389">
                  <c:v>251</c:v>
                </c:pt>
                <c:pt idx="1390">
                  <c:v>251</c:v>
                </c:pt>
                <c:pt idx="1391">
                  <c:v>251</c:v>
                </c:pt>
                <c:pt idx="1392">
                  <c:v>251</c:v>
                </c:pt>
                <c:pt idx="1393">
                  <c:v>251</c:v>
                </c:pt>
                <c:pt idx="1394">
                  <c:v>251</c:v>
                </c:pt>
                <c:pt idx="1395">
                  <c:v>251</c:v>
                </c:pt>
                <c:pt idx="1396">
                  <c:v>252</c:v>
                </c:pt>
                <c:pt idx="1397">
                  <c:v>252</c:v>
                </c:pt>
                <c:pt idx="1398">
                  <c:v>252</c:v>
                </c:pt>
                <c:pt idx="1399">
                  <c:v>252</c:v>
                </c:pt>
                <c:pt idx="1400">
                  <c:v>252</c:v>
                </c:pt>
                <c:pt idx="1401">
                  <c:v>252</c:v>
                </c:pt>
                <c:pt idx="1402">
                  <c:v>261</c:v>
                </c:pt>
                <c:pt idx="1403">
                  <c:v>261</c:v>
                </c:pt>
                <c:pt idx="1404">
                  <c:v>261</c:v>
                </c:pt>
                <c:pt idx="1405">
                  <c:v>261</c:v>
                </c:pt>
                <c:pt idx="1406">
                  <c:v>261</c:v>
                </c:pt>
                <c:pt idx="1407">
                  <c:v>261</c:v>
                </c:pt>
                <c:pt idx="1408">
                  <c:v>261</c:v>
                </c:pt>
                <c:pt idx="1409">
                  <c:v>261</c:v>
                </c:pt>
                <c:pt idx="1410">
                  <c:v>261</c:v>
                </c:pt>
                <c:pt idx="1411">
                  <c:v>264</c:v>
                </c:pt>
                <c:pt idx="1412">
                  <c:v>259</c:v>
                </c:pt>
                <c:pt idx="1413">
                  <c:v>259</c:v>
                </c:pt>
                <c:pt idx="1414">
                  <c:v>259</c:v>
                </c:pt>
                <c:pt idx="1415">
                  <c:v>259</c:v>
                </c:pt>
                <c:pt idx="1416">
                  <c:v>259</c:v>
                </c:pt>
                <c:pt idx="1417">
                  <c:v>259</c:v>
                </c:pt>
                <c:pt idx="1418">
                  <c:v>259</c:v>
                </c:pt>
                <c:pt idx="1419">
                  <c:v>259</c:v>
                </c:pt>
                <c:pt idx="1420">
                  <c:v>259</c:v>
                </c:pt>
                <c:pt idx="1421">
                  <c:v>259</c:v>
                </c:pt>
                <c:pt idx="1422">
                  <c:v>259</c:v>
                </c:pt>
                <c:pt idx="1423">
                  <c:v>259</c:v>
                </c:pt>
                <c:pt idx="1424">
                  <c:v>259</c:v>
                </c:pt>
                <c:pt idx="1425">
                  <c:v>259</c:v>
                </c:pt>
                <c:pt idx="1426">
                  <c:v>259</c:v>
                </c:pt>
                <c:pt idx="1427">
                  <c:v>259</c:v>
                </c:pt>
                <c:pt idx="1428">
                  <c:v>259</c:v>
                </c:pt>
                <c:pt idx="1429">
                  <c:v>259</c:v>
                </c:pt>
                <c:pt idx="1430">
                  <c:v>259</c:v>
                </c:pt>
                <c:pt idx="1431">
                  <c:v>259</c:v>
                </c:pt>
                <c:pt idx="1432">
                  <c:v>259</c:v>
                </c:pt>
                <c:pt idx="1433">
                  <c:v>262</c:v>
                </c:pt>
                <c:pt idx="1434">
                  <c:v>264</c:v>
                </c:pt>
                <c:pt idx="1435">
                  <c:v>264</c:v>
                </c:pt>
                <c:pt idx="1436">
                  <c:v>264</c:v>
                </c:pt>
                <c:pt idx="1437">
                  <c:v>264</c:v>
                </c:pt>
                <c:pt idx="1438">
                  <c:v>265</c:v>
                </c:pt>
                <c:pt idx="1439">
                  <c:v>265</c:v>
                </c:pt>
                <c:pt idx="1440">
                  <c:v>265</c:v>
                </c:pt>
                <c:pt idx="1441">
                  <c:v>265</c:v>
                </c:pt>
                <c:pt idx="1442">
                  <c:v>265</c:v>
                </c:pt>
                <c:pt idx="1443">
                  <c:v>265</c:v>
                </c:pt>
                <c:pt idx="1444">
                  <c:v>265</c:v>
                </c:pt>
                <c:pt idx="1445">
                  <c:v>265</c:v>
                </c:pt>
                <c:pt idx="1446">
                  <c:v>265</c:v>
                </c:pt>
                <c:pt idx="1447">
                  <c:v>265</c:v>
                </c:pt>
                <c:pt idx="1448">
                  <c:v>265</c:v>
                </c:pt>
                <c:pt idx="1449">
                  <c:v>265</c:v>
                </c:pt>
                <c:pt idx="1450">
                  <c:v>265</c:v>
                </c:pt>
                <c:pt idx="1451">
                  <c:v>265</c:v>
                </c:pt>
                <c:pt idx="1452">
                  <c:v>265</c:v>
                </c:pt>
                <c:pt idx="1453">
                  <c:v>265</c:v>
                </c:pt>
                <c:pt idx="1454">
                  <c:v>265</c:v>
                </c:pt>
                <c:pt idx="1455">
                  <c:v>265</c:v>
                </c:pt>
                <c:pt idx="1456">
                  <c:v>265</c:v>
                </c:pt>
                <c:pt idx="1457">
                  <c:v>265</c:v>
                </c:pt>
                <c:pt idx="1458">
                  <c:v>266</c:v>
                </c:pt>
                <c:pt idx="1459">
                  <c:v>266</c:v>
                </c:pt>
                <c:pt idx="1460">
                  <c:v>266</c:v>
                </c:pt>
                <c:pt idx="1461">
                  <c:v>266</c:v>
                </c:pt>
                <c:pt idx="1462">
                  <c:v>266</c:v>
                </c:pt>
                <c:pt idx="1463">
                  <c:v>266</c:v>
                </c:pt>
                <c:pt idx="1464">
                  <c:v>266</c:v>
                </c:pt>
                <c:pt idx="1465">
                  <c:v>266</c:v>
                </c:pt>
                <c:pt idx="1466">
                  <c:v>266</c:v>
                </c:pt>
                <c:pt idx="1467">
                  <c:v>266</c:v>
                </c:pt>
                <c:pt idx="1468">
                  <c:v>266</c:v>
                </c:pt>
                <c:pt idx="1469">
                  <c:v>266</c:v>
                </c:pt>
                <c:pt idx="1470">
                  <c:v>266</c:v>
                </c:pt>
                <c:pt idx="1471">
                  <c:v>269</c:v>
                </c:pt>
                <c:pt idx="1472">
                  <c:v>269</c:v>
                </c:pt>
                <c:pt idx="1473">
                  <c:v>269</c:v>
                </c:pt>
                <c:pt idx="1474">
                  <c:v>271</c:v>
                </c:pt>
                <c:pt idx="1475">
                  <c:v>271</c:v>
                </c:pt>
                <c:pt idx="1476">
                  <c:v>271</c:v>
                </c:pt>
                <c:pt idx="1477">
                  <c:v>271</c:v>
                </c:pt>
                <c:pt idx="1478">
                  <c:v>270</c:v>
                </c:pt>
                <c:pt idx="1479">
                  <c:v>270</c:v>
                </c:pt>
                <c:pt idx="1480">
                  <c:v>270</c:v>
                </c:pt>
                <c:pt idx="1481">
                  <c:v>270</c:v>
                </c:pt>
                <c:pt idx="1482">
                  <c:v>270</c:v>
                </c:pt>
                <c:pt idx="1483">
                  <c:v>272</c:v>
                </c:pt>
                <c:pt idx="1484">
                  <c:v>272</c:v>
                </c:pt>
                <c:pt idx="1485">
                  <c:v>273</c:v>
                </c:pt>
                <c:pt idx="1486">
                  <c:v>273</c:v>
                </c:pt>
                <c:pt idx="1487">
                  <c:v>273</c:v>
                </c:pt>
                <c:pt idx="1488">
                  <c:v>282</c:v>
                </c:pt>
                <c:pt idx="1489">
                  <c:v>282</c:v>
                </c:pt>
                <c:pt idx="1490">
                  <c:v>282</c:v>
                </c:pt>
                <c:pt idx="1491">
                  <c:v>282</c:v>
                </c:pt>
                <c:pt idx="1492">
                  <c:v>282</c:v>
                </c:pt>
                <c:pt idx="1493">
                  <c:v>282</c:v>
                </c:pt>
                <c:pt idx="1494">
                  <c:v>282</c:v>
                </c:pt>
                <c:pt idx="1495">
                  <c:v>279</c:v>
                </c:pt>
                <c:pt idx="1496">
                  <c:v>279</c:v>
                </c:pt>
                <c:pt idx="1497">
                  <c:v>279</c:v>
                </c:pt>
                <c:pt idx="1498">
                  <c:v>279</c:v>
                </c:pt>
                <c:pt idx="1499">
                  <c:v>279</c:v>
                </c:pt>
                <c:pt idx="1500">
                  <c:v>279</c:v>
                </c:pt>
                <c:pt idx="1501">
                  <c:v>279</c:v>
                </c:pt>
                <c:pt idx="1502">
                  <c:v>279</c:v>
                </c:pt>
                <c:pt idx="1503">
                  <c:v>279</c:v>
                </c:pt>
                <c:pt idx="1504">
                  <c:v>279</c:v>
                </c:pt>
                <c:pt idx="1505">
                  <c:v>278</c:v>
                </c:pt>
                <c:pt idx="1506">
                  <c:v>278</c:v>
                </c:pt>
                <c:pt idx="1507">
                  <c:v>278</c:v>
                </c:pt>
                <c:pt idx="1508">
                  <c:v>278</c:v>
                </c:pt>
                <c:pt idx="1509">
                  <c:v>278</c:v>
                </c:pt>
                <c:pt idx="1510">
                  <c:v>278</c:v>
                </c:pt>
                <c:pt idx="1511">
                  <c:v>278</c:v>
                </c:pt>
                <c:pt idx="1512">
                  <c:v>278</c:v>
                </c:pt>
                <c:pt idx="1513">
                  <c:v>278</c:v>
                </c:pt>
                <c:pt idx="1514">
                  <c:v>278</c:v>
                </c:pt>
                <c:pt idx="1515">
                  <c:v>278</c:v>
                </c:pt>
                <c:pt idx="1516">
                  <c:v>278</c:v>
                </c:pt>
                <c:pt idx="1517">
                  <c:v>278</c:v>
                </c:pt>
                <c:pt idx="1518">
                  <c:v>278</c:v>
                </c:pt>
                <c:pt idx="1519">
                  <c:v>278</c:v>
                </c:pt>
                <c:pt idx="1520">
                  <c:v>277</c:v>
                </c:pt>
                <c:pt idx="1521">
                  <c:v>277</c:v>
                </c:pt>
                <c:pt idx="1522">
                  <c:v>277</c:v>
                </c:pt>
                <c:pt idx="1523">
                  <c:v>277</c:v>
                </c:pt>
                <c:pt idx="1524">
                  <c:v>277</c:v>
                </c:pt>
                <c:pt idx="1525">
                  <c:v>277</c:v>
                </c:pt>
                <c:pt idx="1526">
                  <c:v>277</c:v>
                </c:pt>
                <c:pt idx="1527">
                  <c:v>277</c:v>
                </c:pt>
                <c:pt idx="1528">
                  <c:v>277</c:v>
                </c:pt>
                <c:pt idx="1529">
                  <c:v>277</c:v>
                </c:pt>
                <c:pt idx="1530">
                  <c:v>277</c:v>
                </c:pt>
                <c:pt idx="1531">
                  <c:v>277</c:v>
                </c:pt>
                <c:pt idx="1532">
                  <c:v>277</c:v>
                </c:pt>
                <c:pt idx="1533">
                  <c:v>277</c:v>
                </c:pt>
                <c:pt idx="1534">
                  <c:v>277</c:v>
                </c:pt>
                <c:pt idx="1535">
                  <c:v>277</c:v>
                </c:pt>
                <c:pt idx="1536">
                  <c:v>277</c:v>
                </c:pt>
                <c:pt idx="1537">
                  <c:v>277</c:v>
                </c:pt>
                <c:pt idx="1538">
                  <c:v>277</c:v>
                </c:pt>
                <c:pt idx="1539">
                  <c:v>277</c:v>
                </c:pt>
                <c:pt idx="1540">
                  <c:v>277</c:v>
                </c:pt>
                <c:pt idx="1541">
                  <c:v>277</c:v>
                </c:pt>
                <c:pt idx="1542">
                  <c:v>277</c:v>
                </c:pt>
                <c:pt idx="1543">
                  <c:v>277</c:v>
                </c:pt>
                <c:pt idx="1544">
                  <c:v>277</c:v>
                </c:pt>
                <c:pt idx="1545">
                  <c:v>277</c:v>
                </c:pt>
                <c:pt idx="1546">
                  <c:v>277</c:v>
                </c:pt>
                <c:pt idx="1547">
                  <c:v>277</c:v>
                </c:pt>
                <c:pt idx="1548">
                  <c:v>277</c:v>
                </c:pt>
                <c:pt idx="1549">
                  <c:v>277</c:v>
                </c:pt>
                <c:pt idx="1550">
                  <c:v>277</c:v>
                </c:pt>
                <c:pt idx="1551">
                  <c:v>277</c:v>
                </c:pt>
                <c:pt idx="1552">
                  <c:v>277</c:v>
                </c:pt>
                <c:pt idx="1553">
                  <c:v>277</c:v>
                </c:pt>
                <c:pt idx="1554">
                  <c:v>277</c:v>
                </c:pt>
                <c:pt idx="1555">
                  <c:v>277</c:v>
                </c:pt>
                <c:pt idx="1556">
                  <c:v>277</c:v>
                </c:pt>
                <c:pt idx="1557">
                  <c:v>277</c:v>
                </c:pt>
                <c:pt idx="1558">
                  <c:v>277</c:v>
                </c:pt>
                <c:pt idx="1559">
                  <c:v>277</c:v>
                </c:pt>
                <c:pt idx="1560">
                  <c:v>277</c:v>
                </c:pt>
                <c:pt idx="1561">
                  <c:v>277</c:v>
                </c:pt>
                <c:pt idx="1562">
                  <c:v>277</c:v>
                </c:pt>
                <c:pt idx="1563">
                  <c:v>277</c:v>
                </c:pt>
                <c:pt idx="1564">
                  <c:v>277</c:v>
                </c:pt>
                <c:pt idx="1565">
                  <c:v>277</c:v>
                </c:pt>
                <c:pt idx="1566">
                  <c:v>277</c:v>
                </c:pt>
                <c:pt idx="1567">
                  <c:v>277</c:v>
                </c:pt>
                <c:pt idx="1568">
                  <c:v>277</c:v>
                </c:pt>
                <c:pt idx="1569">
                  <c:v>277</c:v>
                </c:pt>
                <c:pt idx="1570">
                  <c:v>277</c:v>
                </c:pt>
                <c:pt idx="1571">
                  <c:v>277</c:v>
                </c:pt>
                <c:pt idx="1572">
                  <c:v>270</c:v>
                </c:pt>
                <c:pt idx="1573">
                  <c:v>270</c:v>
                </c:pt>
                <c:pt idx="1574">
                  <c:v>270</c:v>
                </c:pt>
                <c:pt idx="1575">
                  <c:v>270</c:v>
                </c:pt>
                <c:pt idx="1576">
                  <c:v>275</c:v>
                </c:pt>
                <c:pt idx="1577">
                  <c:v>275</c:v>
                </c:pt>
                <c:pt idx="1578">
                  <c:v>275</c:v>
                </c:pt>
                <c:pt idx="1579">
                  <c:v>275</c:v>
                </c:pt>
                <c:pt idx="1580">
                  <c:v>275</c:v>
                </c:pt>
                <c:pt idx="1581">
                  <c:v>278</c:v>
                </c:pt>
                <c:pt idx="1582">
                  <c:v>278</c:v>
                </c:pt>
                <c:pt idx="1583">
                  <c:v>278</c:v>
                </c:pt>
                <c:pt idx="1584">
                  <c:v>278</c:v>
                </c:pt>
                <c:pt idx="1585">
                  <c:v>278</c:v>
                </c:pt>
                <c:pt idx="1586">
                  <c:v>282</c:v>
                </c:pt>
                <c:pt idx="1587">
                  <c:v>282</c:v>
                </c:pt>
                <c:pt idx="1588">
                  <c:v>282</c:v>
                </c:pt>
                <c:pt idx="1589">
                  <c:v>282</c:v>
                </c:pt>
                <c:pt idx="1590">
                  <c:v>282</c:v>
                </c:pt>
                <c:pt idx="1591">
                  <c:v>279</c:v>
                </c:pt>
                <c:pt idx="1592">
                  <c:v>279</c:v>
                </c:pt>
                <c:pt idx="1593">
                  <c:v>279</c:v>
                </c:pt>
                <c:pt idx="1594">
                  <c:v>279</c:v>
                </c:pt>
                <c:pt idx="1595">
                  <c:v>279</c:v>
                </c:pt>
                <c:pt idx="1596">
                  <c:v>278</c:v>
                </c:pt>
                <c:pt idx="1597">
                  <c:v>278</c:v>
                </c:pt>
                <c:pt idx="1598">
                  <c:v>278</c:v>
                </c:pt>
                <c:pt idx="1599">
                  <c:v>278</c:v>
                </c:pt>
                <c:pt idx="1600">
                  <c:v>278</c:v>
                </c:pt>
                <c:pt idx="1601">
                  <c:v>278</c:v>
                </c:pt>
                <c:pt idx="1602">
                  <c:v>278</c:v>
                </c:pt>
                <c:pt idx="1603">
                  <c:v>278</c:v>
                </c:pt>
                <c:pt idx="1604">
                  <c:v>278</c:v>
                </c:pt>
                <c:pt idx="1605">
                  <c:v>278</c:v>
                </c:pt>
                <c:pt idx="1606">
                  <c:v>278</c:v>
                </c:pt>
                <c:pt idx="1607">
                  <c:v>278</c:v>
                </c:pt>
                <c:pt idx="1608">
                  <c:v>278</c:v>
                </c:pt>
                <c:pt idx="1609">
                  <c:v>278</c:v>
                </c:pt>
                <c:pt idx="1610">
                  <c:v>277</c:v>
                </c:pt>
                <c:pt idx="1611">
                  <c:v>277</c:v>
                </c:pt>
                <c:pt idx="1612">
                  <c:v>277</c:v>
                </c:pt>
                <c:pt idx="1613">
                  <c:v>277</c:v>
                </c:pt>
                <c:pt idx="1614">
                  <c:v>277</c:v>
                </c:pt>
                <c:pt idx="1615">
                  <c:v>278</c:v>
                </c:pt>
                <c:pt idx="1616">
                  <c:v>280</c:v>
                </c:pt>
                <c:pt idx="1617">
                  <c:v>281</c:v>
                </c:pt>
                <c:pt idx="1618">
                  <c:v>281</c:v>
                </c:pt>
                <c:pt idx="1619">
                  <c:v>281</c:v>
                </c:pt>
                <c:pt idx="1620">
                  <c:v>281</c:v>
                </c:pt>
                <c:pt idx="1621">
                  <c:v>281</c:v>
                </c:pt>
                <c:pt idx="1622">
                  <c:v>281</c:v>
                </c:pt>
                <c:pt idx="1623">
                  <c:v>281</c:v>
                </c:pt>
                <c:pt idx="1624">
                  <c:v>281</c:v>
                </c:pt>
                <c:pt idx="1625">
                  <c:v>285</c:v>
                </c:pt>
                <c:pt idx="1626">
                  <c:v>285</c:v>
                </c:pt>
                <c:pt idx="1627">
                  <c:v>285</c:v>
                </c:pt>
                <c:pt idx="1628">
                  <c:v>285</c:v>
                </c:pt>
                <c:pt idx="1629">
                  <c:v>290</c:v>
                </c:pt>
                <c:pt idx="1630">
                  <c:v>290</c:v>
                </c:pt>
                <c:pt idx="1631">
                  <c:v>290</c:v>
                </c:pt>
                <c:pt idx="1632">
                  <c:v>290</c:v>
                </c:pt>
                <c:pt idx="1633">
                  <c:v>290</c:v>
                </c:pt>
                <c:pt idx="1634">
                  <c:v>291</c:v>
                </c:pt>
                <c:pt idx="1635">
                  <c:v>291</c:v>
                </c:pt>
                <c:pt idx="1636">
                  <c:v>291</c:v>
                </c:pt>
                <c:pt idx="1637">
                  <c:v>291</c:v>
                </c:pt>
                <c:pt idx="1638">
                  <c:v>291</c:v>
                </c:pt>
                <c:pt idx="1639">
                  <c:v>291</c:v>
                </c:pt>
                <c:pt idx="1640">
                  <c:v>291</c:v>
                </c:pt>
                <c:pt idx="1641">
                  <c:v>291</c:v>
                </c:pt>
                <c:pt idx="1642">
                  <c:v>291</c:v>
                </c:pt>
                <c:pt idx="1643">
                  <c:v>291</c:v>
                </c:pt>
                <c:pt idx="1644">
                  <c:v>291</c:v>
                </c:pt>
                <c:pt idx="1645">
                  <c:v>291</c:v>
                </c:pt>
                <c:pt idx="1646">
                  <c:v>291</c:v>
                </c:pt>
                <c:pt idx="1652">
                  <c:v>291</c:v>
                </c:pt>
                <c:pt idx="1653">
                  <c:v>291</c:v>
                </c:pt>
                <c:pt idx="1654">
                  <c:v>291</c:v>
                </c:pt>
                <c:pt idx="1655">
                  <c:v>291</c:v>
                </c:pt>
                <c:pt idx="1656">
                  <c:v>291</c:v>
                </c:pt>
                <c:pt idx="1657">
                  <c:v>291</c:v>
                </c:pt>
                <c:pt idx="1658">
                  <c:v>291</c:v>
                </c:pt>
                <c:pt idx="1659">
                  <c:v>291</c:v>
                </c:pt>
                <c:pt idx="1660">
                  <c:v>290</c:v>
                </c:pt>
                <c:pt idx="1661">
                  <c:v>290</c:v>
                </c:pt>
                <c:pt idx="1662">
                  <c:v>290</c:v>
                </c:pt>
                <c:pt idx="1663">
                  <c:v>290</c:v>
                </c:pt>
                <c:pt idx="1664">
                  <c:v>290</c:v>
                </c:pt>
                <c:pt idx="1665">
                  <c:v>290</c:v>
                </c:pt>
                <c:pt idx="1666">
                  <c:v>290</c:v>
                </c:pt>
                <c:pt idx="1667">
                  <c:v>290</c:v>
                </c:pt>
                <c:pt idx="1668">
                  <c:v>290</c:v>
                </c:pt>
                <c:pt idx="1669">
                  <c:v>290</c:v>
                </c:pt>
                <c:pt idx="1670">
                  <c:v>290</c:v>
                </c:pt>
                <c:pt idx="1671">
                  <c:v>290</c:v>
                </c:pt>
                <c:pt idx="1672">
                  <c:v>290</c:v>
                </c:pt>
                <c:pt idx="1673">
                  <c:v>290</c:v>
                </c:pt>
                <c:pt idx="1674">
                  <c:v>291</c:v>
                </c:pt>
                <c:pt idx="1675">
                  <c:v>291</c:v>
                </c:pt>
                <c:pt idx="1676">
                  <c:v>291</c:v>
                </c:pt>
                <c:pt idx="1677">
                  <c:v>291</c:v>
                </c:pt>
                <c:pt idx="1678">
                  <c:v>291</c:v>
                </c:pt>
                <c:pt idx="1679">
                  <c:v>296</c:v>
                </c:pt>
                <c:pt idx="1680">
                  <c:v>296</c:v>
                </c:pt>
                <c:pt idx="1681">
                  <c:v>296</c:v>
                </c:pt>
                <c:pt idx="1682">
                  <c:v>296</c:v>
                </c:pt>
                <c:pt idx="1683">
                  <c:v>296</c:v>
                </c:pt>
                <c:pt idx="1684">
                  <c:v>296</c:v>
                </c:pt>
                <c:pt idx="1685">
                  <c:v>297</c:v>
                </c:pt>
                <c:pt idx="1686">
                  <c:v>297</c:v>
                </c:pt>
                <c:pt idx="1687">
                  <c:v>297</c:v>
                </c:pt>
                <c:pt idx="1688">
                  <c:v>297</c:v>
                </c:pt>
                <c:pt idx="1689">
                  <c:v>299</c:v>
                </c:pt>
                <c:pt idx="1690">
                  <c:v>299</c:v>
                </c:pt>
                <c:pt idx="1691">
                  <c:v>299</c:v>
                </c:pt>
                <c:pt idx="1692">
                  <c:v>299</c:v>
                </c:pt>
                <c:pt idx="1693">
                  <c:v>299</c:v>
                </c:pt>
                <c:pt idx="1694">
                  <c:v>299</c:v>
                </c:pt>
                <c:pt idx="1695">
                  <c:v>299</c:v>
                </c:pt>
                <c:pt idx="1696">
                  <c:v>299</c:v>
                </c:pt>
                <c:pt idx="1697">
                  <c:v>299</c:v>
                </c:pt>
                <c:pt idx="1698">
                  <c:v>299</c:v>
                </c:pt>
                <c:pt idx="1699">
                  <c:v>299</c:v>
                </c:pt>
                <c:pt idx="1700">
                  <c:v>297</c:v>
                </c:pt>
                <c:pt idx="1701">
                  <c:v>297</c:v>
                </c:pt>
                <c:pt idx="1702">
                  <c:v>297</c:v>
                </c:pt>
                <c:pt idx="1703">
                  <c:v>297</c:v>
                </c:pt>
                <c:pt idx="1704">
                  <c:v>297</c:v>
                </c:pt>
                <c:pt idx="1705">
                  <c:v>297</c:v>
                </c:pt>
                <c:pt idx="1706">
                  <c:v>297</c:v>
                </c:pt>
                <c:pt idx="1707">
                  <c:v>297</c:v>
                </c:pt>
                <c:pt idx="1708">
                  <c:v>297</c:v>
                </c:pt>
                <c:pt idx="1709">
                  <c:v>297</c:v>
                </c:pt>
                <c:pt idx="1710">
                  <c:v>297</c:v>
                </c:pt>
                <c:pt idx="1711">
                  <c:v>297</c:v>
                </c:pt>
                <c:pt idx="1712">
                  <c:v>297</c:v>
                </c:pt>
                <c:pt idx="1713">
                  <c:v>297</c:v>
                </c:pt>
                <c:pt idx="1714">
                  <c:v>297</c:v>
                </c:pt>
                <c:pt idx="1715">
                  <c:v>297</c:v>
                </c:pt>
                <c:pt idx="1716">
                  <c:v>297</c:v>
                </c:pt>
                <c:pt idx="1717">
                  <c:v>297</c:v>
                </c:pt>
                <c:pt idx="1718">
                  <c:v>297</c:v>
                </c:pt>
                <c:pt idx="1719">
                  <c:v>297</c:v>
                </c:pt>
                <c:pt idx="1720">
                  <c:v>297</c:v>
                </c:pt>
                <c:pt idx="1721">
                  <c:v>296</c:v>
                </c:pt>
                <c:pt idx="1722">
                  <c:v>296</c:v>
                </c:pt>
                <c:pt idx="1723">
                  <c:v>296</c:v>
                </c:pt>
                <c:pt idx="1724">
                  <c:v>296</c:v>
                </c:pt>
                <c:pt idx="1725">
                  <c:v>296</c:v>
                </c:pt>
                <c:pt idx="1726">
                  <c:v>296</c:v>
                </c:pt>
                <c:pt idx="1727">
                  <c:v>296</c:v>
                </c:pt>
                <c:pt idx="1728">
                  <c:v>296</c:v>
                </c:pt>
                <c:pt idx="1729">
                  <c:v>296</c:v>
                </c:pt>
                <c:pt idx="1730">
                  <c:v>296</c:v>
                </c:pt>
                <c:pt idx="1731">
                  <c:v>296</c:v>
                </c:pt>
                <c:pt idx="1732">
                  <c:v>296</c:v>
                </c:pt>
                <c:pt idx="1733">
                  <c:v>296</c:v>
                </c:pt>
                <c:pt idx="1734">
                  <c:v>296</c:v>
                </c:pt>
                <c:pt idx="1735">
                  <c:v>296</c:v>
                </c:pt>
                <c:pt idx="1736">
                  <c:v>296</c:v>
                </c:pt>
                <c:pt idx="1737">
                  <c:v>296</c:v>
                </c:pt>
                <c:pt idx="1738">
                  <c:v>296</c:v>
                </c:pt>
                <c:pt idx="1739">
                  <c:v>296</c:v>
                </c:pt>
                <c:pt idx="1745">
                  <c:v>296</c:v>
                </c:pt>
                <c:pt idx="1746">
                  <c:v>296</c:v>
                </c:pt>
                <c:pt idx="1747">
                  <c:v>296</c:v>
                </c:pt>
                <c:pt idx="1748">
                  <c:v>296</c:v>
                </c:pt>
                <c:pt idx="1749">
                  <c:v>296</c:v>
                </c:pt>
                <c:pt idx="1750">
                  <c:v>296</c:v>
                </c:pt>
                <c:pt idx="1751">
                  <c:v>296</c:v>
                </c:pt>
                <c:pt idx="1752">
                  <c:v>296</c:v>
                </c:pt>
                <c:pt idx="1753">
                  <c:v>296</c:v>
                </c:pt>
                <c:pt idx="1754">
                  <c:v>296</c:v>
                </c:pt>
                <c:pt idx="1755">
                  <c:v>296</c:v>
                </c:pt>
                <c:pt idx="1756">
                  <c:v>296</c:v>
                </c:pt>
                <c:pt idx="1757">
                  <c:v>296</c:v>
                </c:pt>
                <c:pt idx="1758">
                  <c:v>296</c:v>
                </c:pt>
                <c:pt idx="1759">
                  <c:v>296</c:v>
                </c:pt>
                <c:pt idx="1760">
                  <c:v>296</c:v>
                </c:pt>
                <c:pt idx="1761">
                  <c:v>296</c:v>
                </c:pt>
                <c:pt idx="1762">
                  <c:v>296</c:v>
                </c:pt>
                <c:pt idx="1763">
                  <c:v>296</c:v>
                </c:pt>
                <c:pt idx="1764">
                  <c:v>296</c:v>
                </c:pt>
                <c:pt idx="1765">
                  <c:v>296</c:v>
                </c:pt>
                <c:pt idx="1766">
                  <c:v>296</c:v>
                </c:pt>
                <c:pt idx="1767">
                  <c:v>296</c:v>
                </c:pt>
                <c:pt idx="1768">
                  <c:v>296</c:v>
                </c:pt>
                <c:pt idx="1769">
                  <c:v>296</c:v>
                </c:pt>
                <c:pt idx="1770">
                  <c:v>296</c:v>
                </c:pt>
                <c:pt idx="1771">
                  <c:v>296</c:v>
                </c:pt>
                <c:pt idx="1772">
                  <c:v>296</c:v>
                </c:pt>
                <c:pt idx="1773">
                  <c:v>296</c:v>
                </c:pt>
                <c:pt idx="1774">
                  <c:v>296</c:v>
                </c:pt>
                <c:pt idx="1775">
                  <c:v>296</c:v>
                </c:pt>
                <c:pt idx="1776">
                  <c:v>296</c:v>
                </c:pt>
                <c:pt idx="1777">
                  <c:v>296</c:v>
                </c:pt>
                <c:pt idx="1778">
                  <c:v>296</c:v>
                </c:pt>
                <c:pt idx="1779">
                  <c:v>296</c:v>
                </c:pt>
                <c:pt idx="1780">
                  <c:v>296</c:v>
                </c:pt>
                <c:pt idx="1781">
                  <c:v>296</c:v>
                </c:pt>
                <c:pt idx="1782">
                  <c:v>296</c:v>
                </c:pt>
                <c:pt idx="1783">
                  <c:v>296</c:v>
                </c:pt>
                <c:pt idx="1784">
                  <c:v>296</c:v>
                </c:pt>
                <c:pt idx="1785">
                  <c:v>296</c:v>
                </c:pt>
                <c:pt idx="1786">
                  <c:v>296</c:v>
                </c:pt>
                <c:pt idx="1787">
                  <c:v>296</c:v>
                </c:pt>
                <c:pt idx="1788">
                  <c:v>296</c:v>
                </c:pt>
                <c:pt idx="1789">
                  <c:v>296</c:v>
                </c:pt>
                <c:pt idx="1790">
                  <c:v>296</c:v>
                </c:pt>
                <c:pt idx="1791">
                  <c:v>296</c:v>
                </c:pt>
                <c:pt idx="1792">
                  <c:v>296</c:v>
                </c:pt>
                <c:pt idx="1793">
                  <c:v>296</c:v>
                </c:pt>
                <c:pt idx="1794">
                  <c:v>296</c:v>
                </c:pt>
                <c:pt idx="1795">
                  <c:v>296</c:v>
                </c:pt>
                <c:pt idx="1796">
                  <c:v>296</c:v>
                </c:pt>
                <c:pt idx="1797">
                  <c:v>296</c:v>
                </c:pt>
                <c:pt idx="1798">
                  <c:v>296</c:v>
                </c:pt>
                <c:pt idx="1799">
                  <c:v>296</c:v>
                </c:pt>
                <c:pt idx="1800">
                  <c:v>296</c:v>
                </c:pt>
                <c:pt idx="1801">
                  <c:v>296</c:v>
                </c:pt>
                <c:pt idx="1802">
                  <c:v>296</c:v>
                </c:pt>
                <c:pt idx="1803">
                  <c:v>296</c:v>
                </c:pt>
                <c:pt idx="1804">
                  <c:v>296</c:v>
                </c:pt>
                <c:pt idx="1805">
                  <c:v>296</c:v>
                </c:pt>
                <c:pt idx="1806">
                  <c:v>296</c:v>
                </c:pt>
                <c:pt idx="1807">
                  <c:v>296</c:v>
                </c:pt>
                <c:pt idx="1808">
                  <c:v>296</c:v>
                </c:pt>
                <c:pt idx="1809">
                  <c:v>296</c:v>
                </c:pt>
                <c:pt idx="1810">
                  <c:v>296</c:v>
                </c:pt>
                <c:pt idx="1811">
                  <c:v>296</c:v>
                </c:pt>
                <c:pt idx="1812">
                  <c:v>296</c:v>
                </c:pt>
                <c:pt idx="1813">
                  <c:v>296</c:v>
                </c:pt>
                <c:pt idx="1814">
                  <c:v>296</c:v>
                </c:pt>
                <c:pt idx="1815">
                  <c:v>296</c:v>
                </c:pt>
                <c:pt idx="1816">
                  <c:v>296</c:v>
                </c:pt>
                <c:pt idx="1817">
                  <c:v>296</c:v>
                </c:pt>
                <c:pt idx="1818">
                  <c:v>296</c:v>
                </c:pt>
                <c:pt idx="1819">
                  <c:v>296</c:v>
                </c:pt>
                <c:pt idx="1820">
                  <c:v>296</c:v>
                </c:pt>
                <c:pt idx="1821">
                  <c:v>296</c:v>
                </c:pt>
                <c:pt idx="1822">
                  <c:v>296</c:v>
                </c:pt>
                <c:pt idx="1823">
                  <c:v>296</c:v>
                </c:pt>
                <c:pt idx="1824">
                  <c:v>296</c:v>
                </c:pt>
                <c:pt idx="1825">
                  <c:v>296</c:v>
                </c:pt>
                <c:pt idx="1826">
                  <c:v>296</c:v>
                </c:pt>
                <c:pt idx="1827">
                  <c:v>296</c:v>
                </c:pt>
                <c:pt idx="1828">
                  <c:v>296</c:v>
                </c:pt>
                <c:pt idx="1829">
                  <c:v>290</c:v>
                </c:pt>
                <c:pt idx="1830">
                  <c:v>291</c:v>
                </c:pt>
                <c:pt idx="1831">
                  <c:v>291</c:v>
                </c:pt>
                <c:pt idx="1832">
                  <c:v>291</c:v>
                </c:pt>
                <c:pt idx="1833">
                  <c:v>293</c:v>
                </c:pt>
                <c:pt idx="1834">
                  <c:v>293</c:v>
                </c:pt>
                <c:pt idx="1835">
                  <c:v>294</c:v>
                </c:pt>
                <c:pt idx="1836">
                  <c:v>295</c:v>
                </c:pt>
                <c:pt idx="1837">
                  <c:v>295</c:v>
                </c:pt>
                <c:pt idx="1838">
                  <c:v>301</c:v>
                </c:pt>
                <c:pt idx="1839">
                  <c:v>301</c:v>
                </c:pt>
                <c:pt idx="1840">
                  <c:v>301</c:v>
                </c:pt>
                <c:pt idx="1841">
                  <c:v>301</c:v>
                </c:pt>
                <c:pt idx="1842">
                  <c:v>301</c:v>
                </c:pt>
                <c:pt idx="1843">
                  <c:v>300</c:v>
                </c:pt>
                <c:pt idx="1844">
                  <c:v>300</c:v>
                </c:pt>
                <c:pt idx="1845">
                  <c:v>300</c:v>
                </c:pt>
                <c:pt idx="1846">
                  <c:v>300</c:v>
                </c:pt>
                <c:pt idx="1847">
                  <c:v>300</c:v>
                </c:pt>
                <c:pt idx="1848">
                  <c:v>300</c:v>
                </c:pt>
                <c:pt idx="1849">
                  <c:v>300</c:v>
                </c:pt>
                <c:pt idx="1850">
                  <c:v>300</c:v>
                </c:pt>
                <c:pt idx="1851">
                  <c:v>300</c:v>
                </c:pt>
                <c:pt idx="1852">
                  <c:v>300</c:v>
                </c:pt>
                <c:pt idx="1853">
                  <c:v>298</c:v>
                </c:pt>
                <c:pt idx="1854">
                  <c:v>298</c:v>
                </c:pt>
                <c:pt idx="1855">
                  <c:v>298</c:v>
                </c:pt>
                <c:pt idx="1856">
                  <c:v>298</c:v>
                </c:pt>
                <c:pt idx="1857">
                  <c:v>299</c:v>
                </c:pt>
                <c:pt idx="1858">
                  <c:v>301</c:v>
                </c:pt>
                <c:pt idx="1859">
                  <c:v>301</c:v>
                </c:pt>
                <c:pt idx="1860">
                  <c:v>301</c:v>
                </c:pt>
                <c:pt idx="1861">
                  <c:v>301</c:v>
                </c:pt>
                <c:pt idx="1862">
                  <c:v>301</c:v>
                </c:pt>
                <c:pt idx="1863">
                  <c:v>301</c:v>
                </c:pt>
                <c:pt idx="1864">
                  <c:v>301</c:v>
                </c:pt>
                <c:pt idx="1865">
                  <c:v>301</c:v>
                </c:pt>
                <c:pt idx="1866">
                  <c:v>298</c:v>
                </c:pt>
                <c:pt idx="1867">
                  <c:v>298</c:v>
                </c:pt>
                <c:pt idx="1868">
                  <c:v>299</c:v>
                </c:pt>
                <c:pt idx="1869">
                  <c:v>299</c:v>
                </c:pt>
                <c:pt idx="1870">
                  <c:v>299</c:v>
                </c:pt>
                <c:pt idx="1871">
                  <c:v>299</c:v>
                </c:pt>
                <c:pt idx="1872">
                  <c:v>299</c:v>
                </c:pt>
                <c:pt idx="1873">
                  <c:v>299</c:v>
                </c:pt>
                <c:pt idx="1874">
                  <c:v>301</c:v>
                </c:pt>
                <c:pt idx="1875">
                  <c:v>301</c:v>
                </c:pt>
                <c:pt idx="1876">
                  <c:v>301</c:v>
                </c:pt>
                <c:pt idx="1877">
                  <c:v>301</c:v>
                </c:pt>
                <c:pt idx="1878">
                  <c:v>301</c:v>
                </c:pt>
                <c:pt idx="1879">
                  <c:v>300</c:v>
                </c:pt>
                <c:pt idx="1880">
                  <c:v>300</c:v>
                </c:pt>
                <c:pt idx="1881">
                  <c:v>300</c:v>
                </c:pt>
                <c:pt idx="1882">
                  <c:v>300</c:v>
                </c:pt>
                <c:pt idx="1883">
                  <c:v>300</c:v>
                </c:pt>
                <c:pt idx="1884">
                  <c:v>300</c:v>
                </c:pt>
                <c:pt idx="1885">
                  <c:v>300</c:v>
                </c:pt>
                <c:pt idx="1886">
                  <c:v>300</c:v>
                </c:pt>
                <c:pt idx="1887">
                  <c:v>300</c:v>
                </c:pt>
                <c:pt idx="1888">
                  <c:v>300</c:v>
                </c:pt>
                <c:pt idx="1889">
                  <c:v>303</c:v>
                </c:pt>
                <c:pt idx="1890">
                  <c:v>303</c:v>
                </c:pt>
                <c:pt idx="1891">
                  <c:v>305</c:v>
                </c:pt>
                <c:pt idx="1892">
                  <c:v>305</c:v>
                </c:pt>
                <c:pt idx="1893">
                  <c:v>305</c:v>
                </c:pt>
                <c:pt idx="1894">
                  <c:v>305</c:v>
                </c:pt>
                <c:pt idx="1895">
                  <c:v>305</c:v>
                </c:pt>
                <c:pt idx="1896">
                  <c:v>305</c:v>
                </c:pt>
                <c:pt idx="1897">
                  <c:v>308</c:v>
                </c:pt>
                <c:pt idx="1898">
                  <c:v>308</c:v>
                </c:pt>
                <c:pt idx="1899">
                  <c:v>308</c:v>
                </c:pt>
                <c:pt idx="1905">
                  <c:v>308</c:v>
                </c:pt>
                <c:pt idx="1906">
                  <c:v>308</c:v>
                </c:pt>
                <c:pt idx="1907">
                  <c:v>308</c:v>
                </c:pt>
                <c:pt idx="1908">
                  <c:v>308</c:v>
                </c:pt>
                <c:pt idx="1909">
                  <c:v>308</c:v>
                </c:pt>
                <c:pt idx="1910">
                  <c:v>308</c:v>
                </c:pt>
                <c:pt idx="1911">
                  <c:v>308</c:v>
                </c:pt>
                <c:pt idx="1912">
                  <c:v>308</c:v>
                </c:pt>
                <c:pt idx="1913">
                  <c:v>308</c:v>
                </c:pt>
                <c:pt idx="1914">
                  <c:v>308</c:v>
                </c:pt>
                <c:pt idx="1915">
                  <c:v>308</c:v>
                </c:pt>
                <c:pt idx="1916">
                  <c:v>311</c:v>
                </c:pt>
                <c:pt idx="1917">
                  <c:v>311</c:v>
                </c:pt>
                <c:pt idx="1918">
                  <c:v>312</c:v>
                </c:pt>
                <c:pt idx="1919">
                  <c:v>312</c:v>
                </c:pt>
                <c:pt idx="1920">
                  <c:v>312</c:v>
                </c:pt>
                <c:pt idx="1921">
                  <c:v>315</c:v>
                </c:pt>
                <c:pt idx="1922">
                  <c:v>315</c:v>
                </c:pt>
                <c:pt idx="1923">
                  <c:v>315</c:v>
                </c:pt>
                <c:pt idx="1924">
                  <c:v>315</c:v>
                </c:pt>
                <c:pt idx="1925">
                  <c:v>315</c:v>
                </c:pt>
                <c:pt idx="1926">
                  <c:v>315</c:v>
                </c:pt>
                <c:pt idx="1927">
                  <c:v>315</c:v>
                </c:pt>
                <c:pt idx="1928">
                  <c:v>315</c:v>
                </c:pt>
                <c:pt idx="1929">
                  <c:v>315</c:v>
                </c:pt>
                <c:pt idx="1930">
                  <c:v>315</c:v>
                </c:pt>
                <c:pt idx="1931">
                  <c:v>315</c:v>
                </c:pt>
                <c:pt idx="1932">
                  <c:v>315</c:v>
                </c:pt>
                <c:pt idx="1933">
                  <c:v>315</c:v>
                </c:pt>
                <c:pt idx="1934">
                  <c:v>315</c:v>
                </c:pt>
                <c:pt idx="1935">
                  <c:v>315</c:v>
                </c:pt>
                <c:pt idx="1936">
                  <c:v>315</c:v>
                </c:pt>
                <c:pt idx="1937">
                  <c:v>315</c:v>
                </c:pt>
                <c:pt idx="1938">
                  <c:v>315</c:v>
                </c:pt>
                <c:pt idx="1939">
                  <c:v>316</c:v>
                </c:pt>
                <c:pt idx="1940">
                  <c:v>316</c:v>
                </c:pt>
                <c:pt idx="1941">
                  <c:v>316</c:v>
                </c:pt>
                <c:pt idx="1942">
                  <c:v>316</c:v>
                </c:pt>
                <c:pt idx="1943">
                  <c:v>316</c:v>
                </c:pt>
                <c:pt idx="1944">
                  <c:v>316</c:v>
                </c:pt>
                <c:pt idx="1945">
                  <c:v>316</c:v>
                </c:pt>
                <c:pt idx="1946">
                  <c:v>316</c:v>
                </c:pt>
                <c:pt idx="1947">
                  <c:v>313</c:v>
                </c:pt>
                <c:pt idx="1948">
                  <c:v>313</c:v>
                </c:pt>
                <c:pt idx="1949">
                  <c:v>313</c:v>
                </c:pt>
                <c:pt idx="1950">
                  <c:v>313</c:v>
                </c:pt>
                <c:pt idx="1951">
                  <c:v>313</c:v>
                </c:pt>
                <c:pt idx="1952">
                  <c:v>313</c:v>
                </c:pt>
                <c:pt idx="1953">
                  <c:v>313</c:v>
                </c:pt>
                <c:pt idx="1954">
                  <c:v>313</c:v>
                </c:pt>
                <c:pt idx="1955">
                  <c:v>313</c:v>
                </c:pt>
                <c:pt idx="1956">
                  <c:v>311</c:v>
                </c:pt>
                <c:pt idx="1957">
                  <c:v>311</c:v>
                </c:pt>
                <c:pt idx="1958">
                  <c:v>311</c:v>
                </c:pt>
                <c:pt idx="1959">
                  <c:v>311</c:v>
                </c:pt>
                <c:pt idx="1960">
                  <c:v>311</c:v>
                </c:pt>
                <c:pt idx="1961">
                  <c:v>311</c:v>
                </c:pt>
                <c:pt idx="1962">
                  <c:v>311</c:v>
                </c:pt>
                <c:pt idx="1963">
                  <c:v>311</c:v>
                </c:pt>
                <c:pt idx="1964">
                  <c:v>311</c:v>
                </c:pt>
                <c:pt idx="1965">
                  <c:v>311</c:v>
                </c:pt>
                <c:pt idx="1966">
                  <c:v>312</c:v>
                </c:pt>
                <c:pt idx="1967">
                  <c:v>312</c:v>
                </c:pt>
                <c:pt idx="1968">
                  <c:v>312</c:v>
                </c:pt>
                <c:pt idx="1969">
                  <c:v>312</c:v>
                </c:pt>
                <c:pt idx="1970">
                  <c:v>312</c:v>
                </c:pt>
                <c:pt idx="1971">
                  <c:v>312</c:v>
                </c:pt>
                <c:pt idx="1972">
                  <c:v>312</c:v>
                </c:pt>
                <c:pt idx="1973">
                  <c:v>312</c:v>
                </c:pt>
                <c:pt idx="1974">
                  <c:v>312</c:v>
                </c:pt>
                <c:pt idx="1975">
                  <c:v>312</c:v>
                </c:pt>
                <c:pt idx="1976">
                  <c:v>314</c:v>
                </c:pt>
                <c:pt idx="1977">
                  <c:v>314</c:v>
                </c:pt>
                <c:pt idx="1978">
                  <c:v>314</c:v>
                </c:pt>
                <c:pt idx="1979">
                  <c:v>314</c:v>
                </c:pt>
                <c:pt idx="1980">
                  <c:v>314</c:v>
                </c:pt>
                <c:pt idx="1981">
                  <c:v>314</c:v>
                </c:pt>
                <c:pt idx="1982">
                  <c:v>314</c:v>
                </c:pt>
                <c:pt idx="1983">
                  <c:v>314</c:v>
                </c:pt>
                <c:pt idx="1984">
                  <c:v>317</c:v>
                </c:pt>
                <c:pt idx="1990">
                  <c:v>317</c:v>
                </c:pt>
                <c:pt idx="1991">
                  <c:v>317</c:v>
                </c:pt>
                <c:pt idx="1992">
                  <c:v>317</c:v>
                </c:pt>
                <c:pt idx="1993">
                  <c:v>317</c:v>
                </c:pt>
                <c:pt idx="1994">
                  <c:v>317</c:v>
                </c:pt>
                <c:pt idx="1995">
                  <c:v>319</c:v>
                </c:pt>
                <c:pt idx="1996">
                  <c:v>319</c:v>
                </c:pt>
                <c:pt idx="1997">
                  <c:v>319</c:v>
                </c:pt>
                <c:pt idx="1998">
                  <c:v>319</c:v>
                </c:pt>
                <c:pt idx="1999">
                  <c:v>319</c:v>
                </c:pt>
                <c:pt idx="2000">
                  <c:v>319</c:v>
                </c:pt>
                <c:pt idx="2001">
                  <c:v>319</c:v>
                </c:pt>
                <c:pt idx="2002">
                  <c:v>319</c:v>
                </c:pt>
                <c:pt idx="2003">
                  <c:v>319</c:v>
                </c:pt>
                <c:pt idx="2004">
                  <c:v>319</c:v>
                </c:pt>
                <c:pt idx="2005">
                  <c:v>319</c:v>
                </c:pt>
                <c:pt idx="2006">
                  <c:v>319</c:v>
                </c:pt>
                <c:pt idx="2007">
                  <c:v>319</c:v>
                </c:pt>
                <c:pt idx="2008">
                  <c:v>319</c:v>
                </c:pt>
                <c:pt idx="2009">
                  <c:v>319</c:v>
                </c:pt>
                <c:pt idx="2010">
                  <c:v>319</c:v>
                </c:pt>
                <c:pt idx="2011">
                  <c:v>319</c:v>
                </c:pt>
                <c:pt idx="2012">
                  <c:v>319</c:v>
                </c:pt>
                <c:pt idx="2013">
                  <c:v>319</c:v>
                </c:pt>
                <c:pt idx="2014">
                  <c:v>319</c:v>
                </c:pt>
                <c:pt idx="2015">
                  <c:v>319</c:v>
                </c:pt>
                <c:pt idx="2016">
                  <c:v>319</c:v>
                </c:pt>
                <c:pt idx="2017">
                  <c:v>319</c:v>
                </c:pt>
                <c:pt idx="2018">
                  <c:v>319</c:v>
                </c:pt>
                <c:pt idx="2019">
                  <c:v>319</c:v>
                </c:pt>
                <c:pt idx="2020">
                  <c:v>320</c:v>
                </c:pt>
                <c:pt idx="2021">
                  <c:v>320</c:v>
                </c:pt>
                <c:pt idx="2022">
                  <c:v>320</c:v>
                </c:pt>
                <c:pt idx="2023">
                  <c:v>320</c:v>
                </c:pt>
                <c:pt idx="2024">
                  <c:v>320</c:v>
                </c:pt>
                <c:pt idx="2025">
                  <c:v>320</c:v>
                </c:pt>
                <c:pt idx="2026">
                  <c:v>321</c:v>
                </c:pt>
                <c:pt idx="2027">
                  <c:v>321</c:v>
                </c:pt>
                <c:pt idx="2028">
                  <c:v>321</c:v>
                </c:pt>
                <c:pt idx="2029">
                  <c:v>321</c:v>
                </c:pt>
                <c:pt idx="2030">
                  <c:v>321</c:v>
                </c:pt>
                <c:pt idx="2031">
                  <c:v>321</c:v>
                </c:pt>
                <c:pt idx="2032">
                  <c:v>321</c:v>
                </c:pt>
                <c:pt idx="2033">
                  <c:v>321</c:v>
                </c:pt>
                <c:pt idx="2034">
                  <c:v>321</c:v>
                </c:pt>
                <c:pt idx="2035">
                  <c:v>320</c:v>
                </c:pt>
                <c:pt idx="2036">
                  <c:v>320</c:v>
                </c:pt>
                <c:pt idx="2037">
                  <c:v>320</c:v>
                </c:pt>
                <c:pt idx="2038">
                  <c:v>320</c:v>
                </c:pt>
                <c:pt idx="2039">
                  <c:v>318</c:v>
                </c:pt>
                <c:pt idx="2040">
                  <c:v>318</c:v>
                </c:pt>
                <c:pt idx="2041">
                  <c:v>318</c:v>
                </c:pt>
                <c:pt idx="2042">
                  <c:v>318</c:v>
                </c:pt>
                <c:pt idx="2043">
                  <c:v>317</c:v>
                </c:pt>
                <c:pt idx="2044">
                  <c:v>317</c:v>
                </c:pt>
                <c:pt idx="2045">
                  <c:v>317</c:v>
                </c:pt>
                <c:pt idx="2046">
                  <c:v>317</c:v>
                </c:pt>
                <c:pt idx="2047">
                  <c:v>319</c:v>
                </c:pt>
                <c:pt idx="2048">
                  <c:v>319</c:v>
                </c:pt>
              </c:numCache>
            </c:numRef>
          </c:val>
        </c:ser>
        <c:ser>
          <c:idx val="1"/>
          <c:order val="1"/>
          <c:tx>
            <c:v>INDICA RICE--HUNAN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val>
            <c:numRef>
              <c:f>'WHT-CN'!$F$4:$F$2060</c:f>
              <c:numCache>
                <c:formatCode>#,##0</c:formatCode>
                <c:ptCount val="2057"/>
                <c:pt idx="0">
                  <c:v>114.78143198898098</c:v>
                </c:pt>
                <c:pt idx="1">
                  <c:v>114.78143198898098</c:v>
                </c:pt>
                <c:pt idx="2">
                  <c:v>114.77865841871255</c:v>
                </c:pt>
                <c:pt idx="3">
                  <c:v>114.77865841871255</c:v>
                </c:pt>
                <c:pt idx="4">
                  <c:v>114.77865841871255</c:v>
                </c:pt>
                <c:pt idx="5">
                  <c:v>114.77865841871255</c:v>
                </c:pt>
                <c:pt idx="6">
                  <c:v>114.77865841871255</c:v>
                </c:pt>
                <c:pt idx="7">
                  <c:v>114.77865841871255</c:v>
                </c:pt>
                <c:pt idx="8">
                  <c:v>114.77865841871255</c:v>
                </c:pt>
                <c:pt idx="9">
                  <c:v>114.77865841871255</c:v>
                </c:pt>
                <c:pt idx="10">
                  <c:v>114.77865841871255</c:v>
                </c:pt>
                <c:pt idx="11">
                  <c:v>114.77865841871255</c:v>
                </c:pt>
                <c:pt idx="12">
                  <c:v>114.77865841871255</c:v>
                </c:pt>
                <c:pt idx="13">
                  <c:v>114.77865841871255</c:v>
                </c:pt>
                <c:pt idx="14">
                  <c:v>114.77865841871255</c:v>
                </c:pt>
                <c:pt idx="15">
                  <c:v>114.77865841871255</c:v>
                </c:pt>
                <c:pt idx="16">
                  <c:v>114.77865841871255</c:v>
                </c:pt>
                <c:pt idx="17">
                  <c:v>114.77865841871255</c:v>
                </c:pt>
                <c:pt idx="18">
                  <c:v>114.77865841871255</c:v>
                </c:pt>
                <c:pt idx="19">
                  <c:v>114.78143198898098</c:v>
                </c:pt>
                <c:pt idx="20">
                  <c:v>114.78143198898098</c:v>
                </c:pt>
                <c:pt idx="21">
                  <c:v>114.78143198898098</c:v>
                </c:pt>
                <c:pt idx="22">
                  <c:v>113.57320638909697</c:v>
                </c:pt>
                <c:pt idx="23">
                  <c:v>113.57320638909697</c:v>
                </c:pt>
                <c:pt idx="24">
                  <c:v>113.57320638909697</c:v>
                </c:pt>
                <c:pt idx="25">
                  <c:v>113.57320638909697</c:v>
                </c:pt>
                <c:pt idx="26">
                  <c:v>113.57320638909697</c:v>
                </c:pt>
                <c:pt idx="27">
                  <c:v>113.57320638909697</c:v>
                </c:pt>
                <c:pt idx="28">
                  <c:v>113.57320638909697</c:v>
                </c:pt>
                <c:pt idx="29">
                  <c:v>113.57320638909697</c:v>
                </c:pt>
                <c:pt idx="30">
                  <c:v>113.57320638909697</c:v>
                </c:pt>
                <c:pt idx="31">
                  <c:v>113.57320638909697</c:v>
                </c:pt>
                <c:pt idx="32">
                  <c:v>113.57320638909697</c:v>
                </c:pt>
                <c:pt idx="33">
                  <c:v>113.57183418512209</c:v>
                </c:pt>
                <c:pt idx="34">
                  <c:v>113.57183418512209</c:v>
                </c:pt>
                <c:pt idx="35">
                  <c:v>114.78004518709145</c:v>
                </c:pt>
                <c:pt idx="36">
                  <c:v>113.57183418512209</c:v>
                </c:pt>
                <c:pt idx="37">
                  <c:v>113.57183418512209</c:v>
                </c:pt>
                <c:pt idx="38">
                  <c:v>113.57183418512209</c:v>
                </c:pt>
                <c:pt idx="39">
                  <c:v>113.57183418512209</c:v>
                </c:pt>
                <c:pt idx="40">
                  <c:v>113.57183418512209</c:v>
                </c:pt>
                <c:pt idx="41">
                  <c:v>113.57183418512209</c:v>
                </c:pt>
                <c:pt idx="42">
                  <c:v>115.98825618906086</c:v>
                </c:pt>
                <c:pt idx="43">
                  <c:v>115.97844733853617</c:v>
                </c:pt>
                <c:pt idx="44">
                  <c:v>115.97844733853617</c:v>
                </c:pt>
                <c:pt idx="45">
                  <c:v>118.39466499142249</c:v>
                </c:pt>
                <c:pt idx="46">
                  <c:v>118.39466499142249</c:v>
                </c:pt>
                <c:pt idx="47">
                  <c:v>118.39466499142249</c:v>
                </c:pt>
                <c:pt idx="48">
                  <c:v>118.39466499142249</c:v>
                </c:pt>
                <c:pt idx="49">
                  <c:v>118.39466499142249</c:v>
                </c:pt>
                <c:pt idx="50">
                  <c:v>120.81088264430859</c:v>
                </c:pt>
                <c:pt idx="51">
                  <c:v>120.81088264430859</c:v>
                </c:pt>
                <c:pt idx="52">
                  <c:v>120.81380176871404</c:v>
                </c:pt>
                <c:pt idx="53">
                  <c:v>125.64635383946261</c:v>
                </c:pt>
                <c:pt idx="54">
                  <c:v>125.64635383946261</c:v>
                </c:pt>
                <c:pt idx="55">
                  <c:v>125.64635383946261</c:v>
                </c:pt>
                <c:pt idx="56">
                  <c:v>123.23007780408827</c:v>
                </c:pt>
                <c:pt idx="57">
                  <c:v>120.81380176871404</c:v>
                </c:pt>
                <c:pt idx="58">
                  <c:v>120.81380176871404</c:v>
                </c:pt>
                <c:pt idx="59">
                  <c:v>120.81964044075006</c:v>
                </c:pt>
                <c:pt idx="60">
                  <c:v>120.81964044075006</c:v>
                </c:pt>
                <c:pt idx="61">
                  <c:v>120.81964044075006</c:v>
                </c:pt>
                <c:pt idx="62">
                  <c:v>120.81964044075006</c:v>
                </c:pt>
                <c:pt idx="63">
                  <c:v>120.81964044075006</c:v>
                </c:pt>
                <c:pt idx="64">
                  <c:v>123.2360332495651</c:v>
                </c:pt>
                <c:pt idx="65">
                  <c:v>123.2360332495651</c:v>
                </c:pt>
                <c:pt idx="66">
                  <c:v>120.81964044075006</c:v>
                </c:pt>
                <c:pt idx="67">
                  <c:v>120.81088264430859</c:v>
                </c:pt>
                <c:pt idx="68">
                  <c:v>118.39466499142249</c:v>
                </c:pt>
                <c:pt idx="69">
                  <c:v>118.39466499142249</c:v>
                </c:pt>
                <c:pt idx="70">
                  <c:v>118.39466499142249</c:v>
                </c:pt>
                <c:pt idx="71">
                  <c:v>118.39466499142249</c:v>
                </c:pt>
                <c:pt idx="72">
                  <c:v>118.39466499142249</c:v>
                </c:pt>
                <c:pt idx="73">
                  <c:v>118.39466499142249</c:v>
                </c:pt>
                <c:pt idx="74">
                  <c:v>118.39466499142249</c:v>
                </c:pt>
                <c:pt idx="75">
                  <c:v>118.39466499142249</c:v>
                </c:pt>
                <c:pt idx="76">
                  <c:v>115.98685482312005</c:v>
                </c:pt>
                <c:pt idx="77">
                  <c:v>115.98685482312005</c:v>
                </c:pt>
                <c:pt idx="78">
                  <c:v>115.98685482312005</c:v>
                </c:pt>
                <c:pt idx="79">
                  <c:v>115.98685482312005</c:v>
                </c:pt>
                <c:pt idx="80">
                  <c:v>115.98685482312005</c:v>
                </c:pt>
                <c:pt idx="81">
                  <c:v>115.98685482312005</c:v>
                </c:pt>
                <c:pt idx="82">
                  <c:v>115.98685482312005</c:v>
                </c:pt>
                <c:pt idx="83">
                  <c:v>115.98685482312005</c:v>
                </c:pt>
                <c:pt idx="84">
                  <c:v>115.98685482312005</c:v>
                </c:pt>
                <c:pt idx="85">
                  <c:v>115.98965758886499</c:v>
                </c:pt>
                <c:pt idx="86">
                  <c:v>115.98965758886499</c:v>
                </c:pt>
                <c:pt idx="87">
                  <c:v>115.98965758886499</c:v>
                </c:pt>
                <c:pt idx="88">
                  <c:v>115.98965758886499</c:v>
                </c:pt>
                <c:pt idx="89">
                  <c:v>115.98965758886499</c:v>
                </c:pt>
                <c:pt idx="90">
                  <c:v>115.98965758886499</c:v>
                </c:pt>
                <c:pt idx="91">
                  <c:v>115.98965758886499</c:v>
                </c:pt>
                <c:pt idx="92">
                  <c:v>114.78143198898098</c:v>
                </c:pt>
                <c:pt idx="93">
                  <c:v>113.57046201430505</c:v>
                </c:pt>
                <c:pt idx="94">
                  <c:v>113.57046201430505</c:v>
                </c:pt>
                <c:pt idx="95">
                  <c:v>113.57046201430505</c:v>
                </c:pt>
                <c:pt idx="96">
                  <c:v>113.57046201430505</c:v>
                </c:pt>
                <c:pt idx="97">
                  <c:v>113.57046201430505</c:v>
                </c:pt>
                <c:pt idx="98">
                  <c:v>113.57046201430505</c:v>
                </c:pt>
                <c:pt idx="99">
                  <c:v>113.57046201430505</c:v>
                </c:pt>
                <c:pt idx="100">
                  <c:v>113.57320638909697</c:v>
                </c:pt>
                <c:pt idx="101">
                  <c:v>111.15675518932895</c:v>
                </c:pt>
                <c:pt idx="102">
                  <c:v>111.15675518932895</c:v>
                </c:pt>
                <c:pt idx="103">
                  <c:v>111.15675518932895</c:v>
                </c:pt>
                <c:pt idx="104">
                  <c:v>111.15675518932895</c:v>
                </c:pt>
                <c:pt idx="105">
                  <c:v>111.15675518932895</c:v>
                </c:pt>
                <c:pt idx="106">
                  <c:v>108.74030398956097</c:v>
                </c:pt>
                <c:pt idx="107">
                  <c:v>108.74030398956097</c:v>
                </c:pt>
                <c:pt idx="108">
                  <c:v>108.74030398956097</c:v>
                </c:pt>
                <c:pt idx="109">
                  <c:v>111.15272626224795</c:v>
                </c:pt>
                <c:pt idx="110">
                  <c:v>111.15272626224795</c:v>
                </c:pt>
                <c:pt idx="111">
                  <c:v>111.15272626224795</c:v>
                </c:pt>
                <c:pt idx="112">
                  <c:v>111.15272626224795</c:v>
                </c:pt>
                <c:pt idx="113">
                  <c:v>111.15272626224795</c:v>
                </c:pt>
                <c:pt idx="114">
                  <c:v>113.5690898766446</c:v>
                </c:pt>
                <c:pt idx="115">
                  <c:v>113.5690898766446</c:v>
                </c:pt>
                <c:pt idx="116">
                  <c:v>113.5690898766446</c:v>
                </c:pt>
                <c:pt idx="117">
                  <c:v>115.98545349104138</c:v>
                </c:pt>
                <c:pt idx="118">
                  <c:v>115.97984850132288</c:v>
                </c:pt>
                <c:pt idx="119">
                  <c:v>115.97984850132288</c:v>
                </c:pt>
                <c:pt idx="120">
                  <c:v>115.97984850132288</c:v>
                </c:pt>
                <c:pt idx="121">
                  <c:v>115.97984850132288</c:v>
                </c:pt>
                <c:pt idx="122">
                  <c:v>114.77172507943411</c:v>
                </c:pt>
                <c:pt idx="123">
                  <c:v>114.77172507943411</c:v>
                </c:pt>
                <c:pt idx="124">
                  <c:v>114.77172507943411</c:v>
                </c:pt>
                <c:pt idx="125">
                  <c:v>114.77172507943411</c:v>
                </c:pt>
                <c:pt idx="126">
                  <c:v>114.77727168384304</c:v>
                </c:pt>
                <c:pt idx="127">
                  <c:v>114.77727168384304</c:v>
                </c:pt>
                <c:pt idx="128">
                  <c:v>114.77727168384304</c:v>
                </c:pt>
                <c:pt idx="129">
                  <c:v>114.77727168384304</c:v>
                </c:pt>
                <c:pt idx="130">
                  <c:v>113.5690898766446</c:v>
                </c:pt>
                <c:pt idx="131">
                  <c:v>113.5690898766446</c:v>
                </c:pt>
                <c:pt idx="132">
                  <c:v>113.56222968565017</c:v>
                </c:pt>
                <c:pt idx="133">
                  <c:v>114.77033851209305</c:v>
                </c:pt>
                <c:pt idx="134">
                  <c:v>115.97844733853617</c:v>
                </c:pt>
                <c:pt idx="135">
                  <c:v>115.97844733853617</c:v>
                </c:pt>
                <c:pt idx="136">
                  <c:v>115.97844733853617</c:v>
                </c:pt>
                <c:pt idx="137">
                  <c:v>120.81088264430859</c:v>
                </c:pt>
                <c:pt idx="138">
                  <c:v>120.81088264430859</c:v>
                </c:pt>
                <c:pt idx="139">
                  <c:v>120.81526138381804</c:v>
                </c:pt>
                <c:pt idx="140">
                  <c:v>120.81526138381804</c:v>
                </c:pt>
                <c:pt idx="141">
                  <c:v>120.81526138381804</c:v>
                </c:pt>
                <c:pt idx="142">
                  <c:v>120.81526138381804</c:v>
                </c:pt>
                <c:pt idx="143">
                  <c:v>120.81526138381804</c:v>
                </c:pt>
                <c:pt idx="144">
                  <c:v>120.81526138381804</c:v>
                </c:pt>
                <c:pt idx="145">
                  <c:v>120.81526138381804</c:v>
                </c:pt>
                <c:pt idx="146">
                  <c:v>120.81526138381804</c:v>
                </c:pt>
                <c:pt idx="147">
                  <c:v>120.81526138381804</c:v>
                </c:pt>
                <c:pt idx="148">
                  <c:v>120.81380176871404</c:v>
                </c:pt>
                <c:pt idx="149">
                  <c:v>123.23007780408827</c:v>
                </c:pt>
                <c:pt idx="150">
                  <c:v>123.23007780408827</c:v>
                </c:pt>
                <c:pt idx="151">
                  <c:v>123.23007780408827</c:v>
                </c:pt>
                <c:pt idx="152">
                  <c:v>120.81380176871404</c:v>
                </c:pt>
                <c:pt idx="153">
                  <c:v>120.81380176871404</c:v>
                </c:pt>
                <c:pt idx="154">
                  <c:v>120.81380176871404</c:v>
                </c:pt>
                <c:pt idx="155">
                  <c:v>120.81380176871404</c:v>
                </c:pt>
                <c:pt idx="156">
                  <c:v>120.81964044075006</c:v>
                </c:pt>
                <c:pt idx="157">
                  <c:v>118.4032476319351</c:v>
                </c:pt>
                <c:pt idx="158">
                  <c:v>118.4032476319351</c:v>
                </c:pt>
                <c:pt idx="159">
                  <c:v>115.98685482312005</c:v>
                </c:pt>
                <c:pt idx="160">
                  <c:v>115.98685482312005</c:v>
                </c:pt>
                <c:pt idx="161">
                  <c:v>115.98685482312005</c:v>
                </c:pt>
                <c:pt idx="162">
                  <c:v>111.15406920549006</c:v>
                </c:pt>
                <c:pt idx="163">
                  <c:v>111.15406920549006</c:v>
                </c:pt>
                <c:pt idx="164">
                  <c:v>111.15541218118325</c:v>
                </c:pt>
                <c:pt idx="165">
                  <c:v>111.15541218118325</c:v>
                </c:pt>
                <c:pt idx="166">
                  <c:v>111.15541218118325</c:v>
                </c:pt>
                <c:pt idx="167">
                  <c:v>111.15541218118325</c:v>
                </c:pt>
                <c:pt idx="168">
                  <c:v>111.15541218118325</c:v>
                </c:pt>
                <c:pt idx="169">
                  <c:v>111.15541218118325</c:v>
                </c:pt>
                <c:pt idx="170">
                  <c:v>111.15541218118325</c:v>
                </c:pt>
                <c:pt idx="171">
                  <c:v>111.15541218118325</c:v>
                </c:pt>
                <c:pt idx="172">
                  <c:v>111.15541218118325</c:v>
                </c:pt>
                <c:pt idx="173">
                  <c:v>111.15272626224795</c:v>
                </c:pt>
                <c:pt idx="174">
                  <c:v>111.15272626224795</c:v>
                </c:pt>
                <c:pt idx="175">
                  <c:v>115.98545349104138</c:v>
                </c:pt>
                <c:pt idx="176">
                  <c:v>115.98545349104138</c:v>
                </c:pt>
                <c:pt idx="177">
                  <c:v>115.98545349104138</c:v>
                </c:pt>
                <c:pt idx="178">
                  <c:v>120.81818071983469</c:v>
                </c:pt>
                <c:pt idx="179">
                  <c:v>120.81818071983469</c:v>
                </c:pt>
                <c:pt idx="180">
                  <c:v>120.81818071983469</c:v>
                </c:pt>
                <c:pt idx="181">
                  <c:v>120.81818071983469</c:v>
                </c:pt>
                <c:pt idx="182">
                  <c:v>120.82110019693835</c:v>
                </c:pt>
                <c:pt idx="183">
                  <c:v>130.48678821269363</c:v>
                </c:pt>
                <c:pt idx="184">
                  <c:v>130.48678821269363</c:v>
                </c:pt>
                <c:pt idx="185">
                  <c:v>130.48678821269363</c:v>
                </c:pt>
                <c:pt idx="186">
                  <c:v>130.48678821269363</c:v>
                </c:pt>
                <c:pt idx="187">
                  <c:v>130.48678821269363</c:v>
                </c:pt>
                <c:pt idx="188">
                  <c:v>130.48678821269363</c:v>
                </c:pt>
                <c:pt idx="189">
                  <c:v>130.48678821269363</c:v>
                </c:pt>
                <c:pt idx="190">
                  <c:v>130.48678821269363</c:v>
                </c:pt>
                <c:pt idx="191">
                  <c:v>130.47575325585319</c:v>
                </c:pt>
                <c:pt idx="192">
                  <c:v>130.47575325585319</c:v>
                </c:pt>
                <c:pt idx="193">
                  <c:v>130.47575325585319</c:v>
                </c:pt>
                <c:pt idx="194">
                  <c:v>130.47575325585319</c:v>
                </c:pt>
                <c:pt idx="195">
                  <c:v>130.47575325585319</c:v>
                </c:pt>
                <c:pt idx="196">
                  <c:v>138.93251504095488</c:v>
                </c:pt>
                <c:pt idx="197">
                  <c:v>138.93251504095488</c:v>
                </c:pt>
                <c:pt idx="198">
                  <c:v>138.93251504095488</c:v>
                </c:pt>
                <c:pt idx="199">
                  <c:v>138.93251504095488</c:v>
                </c:pt>
                <c:pt idx="200">
                  <c:v>138.93251504095488</c:v>
                </c:pt>
                <c:pt idx="201">
                  <c:v>138.94594398666121</c:v>
                </c:pt>
                <c:pt idx="202">
                  <c:v>138.94594398666121</c:v>
                </c:pt>
                <c:pt idx="203">
                  <c:v>138.94594398666121</c:v>
                </c:pt>
                <c:pt idx="204">
                  <c:v>138.94594398666121</c:v>
                </c:pt>
                <c:pt idx="205">
                  <c:v>138.94594398666121</c:v>
                </c:pt>
                <c:pt idx="206">
                  <c:v>138.94594398666121</c:v>
                </c:pt>
                <c:pt idx="207">
                  <c:v>138.94594398666121</c:v>
                </c:pt>
                <c:pt idx="208">
                  <c:v>138.94594398666121</c:v>
                </c:pt>
                <c:pt idx="209">
                  <c:v>144.98707198608133</c:v>
                </c:pt>
                <c:pt idx="210">
                  <c:v>149.81997438561729</c:v>
                </c:pt>
                <c:pt idx="211">
                  <c:v>147.40352318584917</c:v>
                </c:pt>
                <c:pt idx="212">
                  <c:v>147.40352318584917</c:v>
                </c:pt>
                <c:pt idx="213">
                  <c:v>147.40352318584917</c:v>
                </c:pt>
                <c:pt idx="214">
                  <c:v>147.40352318584917</c:v>
                </c:pt>
                <c:pt idx="215">
                  <c:v>147.40352318584917</c:v>
                </c:pt>
                <c:pt idx="216">
                  <c:v>147.40352318584917</c:v>
                </c:pt>
                <c:pt idx="217">
                  <c:v>147.40352318584917</c:v>
                </c:pt>
                <c:pt idx="218">
                  <c:v>147.40352318584917</c:v>
                </c:pt>
                <c:pt idx="219">
                  <c:v>147.40352318584917</c:v>
                </c:pt>
                <c:pt idx="220">
                  <c:v>147.40352318584917</c:v>
                </c:pt>
                <c:pt idx="221">
                  <c:v>147.40352318584917</c:v>
                </c:pt>
                <c:pt idx="222">
                  <c:v>147.40352318584917</c:v>
                </c:pt>
                <c:pt idx="223">
                  <c:v>147.40352318584917</c:v>
                </c:pt>
                <c:pt idx="224">
                  <c:v>147.40352318584917</c:v>
                </c:pt>
                <c:pt idx="225">
                  <c:v>147.40352318584917</c:v>
                </c:pt>
                <c:pt idx="226">
                  <c:v>147.40352318584917</c:v>
                </c:pt>
                <c:pt idx="227">
                  <c:v>147.40352318584917</c:v>
                </c:pt>
                <c:pt idx="228">
                  <c:v>147.40352318584917</c:v>
                </c:pt>
                <c:pt idx="229">
                  <c:v>147.40352318584917</c:v>
                </c:pt>
                <c:pt idx="230">
                  <c:v>147.40352318584917</c:v>
                </c:pt>
                <c:pt idx="231">
                  <c:v>147.40352318584917</c:v>
                </c:pt>
                <c:pt idx="232">
                  <c:v>147.40352318584917</c:v>
                </c:pt>
                <c:pt idx="233">
                  <c:v>147.40352318584917</c:v>
                </c:pt>
                <c:pt idx="234">
                  <c:v>147.40352318584917</c:v>
                </c:pt>
                <c:pt idx="235">
                  <c:v>147.40352318584917</c:v>
                </c:pt>
                <c:pt idx="236">
                  <c:v>147.40352318584917</c:v>
                </c:pt>
                <c:pt idx="237">
                  <c:v>147.40352318584917</c:v>
                </c:pt>
                <c:pt idx="238">
                  <c:v>147.40352318584917</c:v>
                </c:pt>
                <c:pt idx="239">
                  <c:v>147.40352318584917</c:v>
                </c:pt>
                <c:pt idx="240">
                  <c:v>147.40352318584917</c:v>
                </c:pt>
                <c:pt idx="241">
                  <c:v>147.40352318584917</c:v>
                </c:pt>
                <c:pt idx="242">
                  <c:v>147.40352318584917</c:v>
                </c:pt>
                <c:pt idx="243">
                  <c:v>147.40352318584917</c:v>
                </c:pt>
                <c:pt idx="244">
                  <c:v>147.39996133771507</c:v>
                </c:pt>
                <c:pt idx="245">
                  <c:v>147.39996133771507</c:v>
                </c:pt>
                <c:pt idx="246">
                  <c:v>147.39996133771507</c:v>
                </c:pt>
                <c:pt idx="247">
                  <c:v>147.39996133771507</c:v>
                </c:pt>
                <c:pt idx="248">
                  <c:v>149.81635414653005</c:v>
                </c:pt>
                <c:pt idx="249">
                  <c:v>149.81635414653005</c:v>
                </c:pt>
                <c:pt idx="250">
                  <c:v>154.64913976415988</c:v>
                </c:pt>
                <c:pt idx="251">
                  <c:v>154.64913976415988</c:v>
                </c:pt>
                <c:pt idx="252">
                  <c:v>154.64913976415988</c:v>
                </c:pt>
                <c:pt idx="253">
                  <c:v>154.64913976415988</c:v>
                </c:pt>
                <c:pt idx="254">
                  <c:v>154.64913976415988</c:v>
                </c:pt>
                <c:pt idx="255">
                  <c:v>154.64913976415988</c:v>
                </c:pt>
                <c:pt idx="256">
                  <c:v>154.64913976415988</c:v>
                </c:pt>
                <c:pt idx="257">
                  <c:v>154.64913976415988</c:v>
                </c:pt>
                <c:pt idx="258">
                  <c:v>154.64913976415988</c:v>
                </c:pt>
                <c:pt idx="259">
                  <c:v>154.64913976415988</c:v>
                </c:pt>
                <c:pt idx="260">
                  <c:v>154.64353457128692</c:v>
                </c:pt>
                <c:pt idx="261">
                  <c:v>154.64353457128692</c:v>
                </c:pt>
                <c:pt idx="262">
                  <c:v>154.64353457128692</c:v>
                </c:pt>
                <c:pt idx="263">
                  <c:v>154.64353457128692</c:v>
                </c:pt>
                <c:pt idx="264">
                  <c:v>154.64353457128692</c:v>
                </c:pt>
                <c:pt idx="265">
                  <c:v>157.0598397989634</c:v>
                </c:pt>
                <c:pt idx="266">
                  <c:v>157.0598397989634</c:v>
                </c:pt>
                <c:pt idx="267">
                  <c:v>157.0598397989634</c:v>
                </c:pt>
                <c:pt idx="268">
                  <c:v>157.0598397989634</c:v>
                </c:pt>
                <c:pt idx="269">
                  <c:v>157.0598397989634</c:v>
                </c:pt>
                <c:pt idx="270">
                  <c:v>157.0598397989634</c:v>
                </c:pt>
                <c:pt idx="271">
                  <c:v>157.0598397989634</c:v>
                </c:pt>
                <c:pt idx="272">
                  <c:v>157.0598397989634</c:v>
                </c:pt>
                <c:pt idx="273">
                  <c:v>157.0598397989634</c:v>
                </c:pt>
                <c:pt idx="274">
                  <c:v>157.0598397989634</c:v>
                </c:pt>
                <c:pt idx="275">
                  <c:v>169.14136593734511</c:v>
                </c:pt>
                <c:pt idx="276">
                  <c:v>171.55767116502156</c:v>
                </c:pt>
                <c:pt idx="277">
                  <c:v>171.55767116502156</c:v>
                </c:pt>
                <c:pt idx="278">
                  <c:v>171.55767116502156</c:v>
                </c:pt>
                <c:pt idx="279">
                  <c:v>171.55767116502156</c:v>
                </c:pt>
                <c:pt idx="280">
                  <c:v>173.97818023656191</c:v>
                </c:pt>
                <c:pt idx="281">
                  <c:v>176.39454385095871</c:v>
                </c:pt>
                <c:pt idx="282">
                  <c:v>181.227271079752</c:v>
                </c:pt>
                <c:pt idx="283">
                  <c:v>186.05999830854549</c:v>
                </c:pt>
                <c:pt idx="284">
                  <c:v>186.05999830854549</c:v>
                </c:pt>
                <c:pt idx="285">
                  <c:v>198.14181638052904</c:v>
                </c:pt>
                <c:pt idx="286">
                  <c:v>202.97454360932227</c:v>
                </c:pt>
                <c:pt idx="287">
                  <c:v>202.97454360932227</c:v>
                </c:pt>
                <c:pt idx="288">
                  <c:v>202.97454360932227</c:v>
                </c:pt>
                <c:pt idx="289">
                  <c:v>202.97454360932227</c:v>
                </c:pt>
                <c:pt idx="290">
                  <c:v>202.97454360932227</c:v>
                </c:pt>
                <c:pt idx="291">
                  <c:v>207.80727083811581</c:v>
                </c:pt>
                <c:pt idx="292">
                  <c:v>207.80727083811581</c:v>
                </c:pt>
                <c:pt idx="293">
                  <c:v>207.80727083811581</c:v>
                </c:pt>
                <c:pt idx="294">
                  <c:v>207.80727083811581</c:v>
                </c:pt>
                <c:pt idx="295">
                  <c:v>207.80727083811581</c:v>
                </c:pt>
                <c:pt idx="296">
                  <c:v>207.80727083811581</c:v>
                </c:pt>
                <c:pt idx="297">
                  <c:v>202.97454360932227</c:v>
                </c:pt>
                <c:pt idx="298">
                  <c:v>198.14181638052904</c:v>
                </c:pt>
                <c:pt idx="299">
                  <c:v>198.14181638052904</c:v>
                </c:pt>
                <c:pt idx="300">
                  <c:v>198.14181638052904</c:v>
                </c:pt>
                <c:pt idx="301">
                  <c:v>198.14181638052904</c:v>
                </c:pt>
                <c:pt idx="302">
                  <c:v>198.14181638052904</c:v>
                </c:pt>
                <c:pt idx="303">
                  <c:v>198.12984753666609</c:v>
                </c:pt>
                <c:pt idx="304">
                  <c:v>198.12984753666609</c:v>
                </c:pt>
                <c:pt idx="305">
                  <c:v>198.12984753666609</c:v>
                </c:pt>
                <c:pt idx="306">
                  <c:v>195.71362988377993</c:v>
                </c:pt>
                <c:pt idx="307">
                  <c:v>195.71362988377993</c:v>
                </c:pt>
                <c:pt idx="308">
                  <c:v>195.71362988377993</c:v>
                </c:pt>
                <c:pt idx="309">
                  <c:v>195.71362988377993</c:v>
                </c:pt>
                <c:pt idx="310">
                  <c:v>195.71362988377993</c:v>
                </c:pt>
                <c:pt idx="311">
                  <c:v>195.71362988377993</c:v>
                </c:pt>
                <c:pt idx="312">
                  <c:v>195.71362988377993</c:v>
                </c:pt>
                <c:pt idx="313">
                  <c:v>195.71362988377993</c:v>
                </c:pt>
                <c:pt idx="314">
                  <c:v>195.71362988377993</c:v>
                </c:pt>
                <c:pt idx="315">
                  <c:v>195.71362988377993</c:v>
                </c:pt>
                <c:pt idx="316">
                  <c:v>195.71362988377993</c:v>
                </c:pt>
                <c:pt idx="317">
                  <c:v>195.71362988377993</c:v>
                </c:pt>
                <c:pt idx="318">
                  <c:v>195.71362988377993</c:v>
                </c:pt>
                <c:pt idx="319">
                  <c:v>195.71362988377993</c:v>
                </c:pt>
                <c:pt idx="320">
                  <c:v>195.71362988377993</c:v>
                </c:pt>
                <c:pt idx="321">
                  <c:v>195.71362988377993</c:v>
                </c:pt>
                <c:pt idx="322">
                  <c:v>195.71362988377993</c:v>
                </c:pt>
                <c:pt idx="323">
                  <c:v>195.71362988377993</c:v>
                </c:pt>
                <c:pt idx="324">
                  <c:v>195.71362988377993</c:v>
                </c:pt>
                <c:pt idx="325">
                  <c:v>195.72781751401507</c:v>
                </c:pt>
                <c:pt idx="326">
                  <c:v>195.72781751401507</c:v>
                </c:pt>
                <c:pt idx="327">
                  <c:v>195.72781751401507</c:v>
                </c:pt>
                <c:pt idx="328">
                  <c:v>195.72781751401507</c:v>
                </c:pt>
                <c:pt idx="329">
                  <c:v>195.72781751401507</c:v>
                </c:pt>
                <c:pt idx="330">
                  <c:v>186.06224627875517</c:v>
                </c:pt>
                <c:pt idx="331">
                  <c:v>181.22946066112496</c:v>
                </c:pt>
                <c:pt idx="332">
                  <c:v>178.81306785231007</c:v>
                </c:pt>
                <c:pt idx="333">
                  <c:v>178.81306785231007</c:v>
                </c:pt>
                <c:pt idx="334">
                  <c:v>178.81306785231007</c:v>
                </c:pt>
                <c:pt idx="335">
                  <c:v>178.81306785231007</c:v>
                </c:pt>
                <c:pt idx="336">
                  <c:v>178.81306785231007</c:v>
                </c:pt>
                <c:pt idx="337">
                  <c:v>178.81306785231007</c:v>
                </c:pt>
                <c:pt idx="338">
                  <c:v>178.81306785231007</c:v>
                </c:pt>
                <c:pt idx="339">
                  <c:v>178.81306785231007</c:v>
                </c:pt>
                <c:pt idx="340">
                  <c:v>178.81306785231007</c:v>
                </c:pt>
                <c:pt idx="341">
                  <c:v>178.81306785231007</c:v>
                </c:pt>
                <c:pt idx="342">
                  <c:v>181.22946066112496</c:v>
                </c:pt>
                <c:pt idx="343">
                  <c:v>181.22946066112496</c:v>
                </c:pt>
                <c:pt idx="344">
                  <c:v>181.22946066112496</c:v>
                </c:pt>
                <c:pt idx="345">
                  <c:v>181.22946066112496</c:v>
                </c:pt>
                <c:pt idx="346">
                  <c:v>181.22946066112496</c:v>
                </c:pt>
                <c:pt idx="347">
                  <c:v>181.22946066112496</c:v>
                </c:pt>
                <c:pt idx="348">
                  <c:v>181.22946066112496</c:v>
                </c:pt>
                <c:pt idx="349">
                  <c:v>181.22946066112496</c:v>
                </c:pt>
                <c:pt idx="350">
                  <c:v>181.22946066112496</c:v>
                </c:pt>
                <c:pt idx="351">
                  <c:v>181.22946066112496</c:v>
                </c:pt>
                <c:pt idx="352">
                  <c:v>181.22946066112496</c:v>
                </c:pt>
                <c:pt idx="353">
                  <c:v>181.22946066112496</c:v>
                </c:pt>
                <c:pt idx="354">
                  <c:v>181.22946066112496</c:v>
                </c:pt>
                <c:pt idx="355">
                  <c:v>181.22946066112496</c:v>
                </c:pt>
                <c:pt idx="356">
                  <c:v>181.22946066112496</c:v>
                </c:pt>
                <c:pt idx="357">
                  <c:v>181.22946066112496</c:v>
                </c:pt>
                <c:pt idx="358">
                  <c:v>181.22946066112496</c:v>
                </c:pt>
                <c:pt idx="359">
                  <c:v>181.22946066112496</c:v>
                </c:pt>
                <c:pt idx="360">
                  <c:v>181.22946066112496</c:v>
                </c:pt>
                <c:pt idx="361">
                  <c:v>181.22946066112496</c:v>
                </c:pt>
                <c:pt idx="362">
                  <c:v>181.22946066112496</c:v>
                </c:pt>
                <c:pt idx="363">
                  <c:v>181.23383998260161</c:v>
                </c:pt>
                <c:pt idx="364">
                  <c:v>181.23383998260161</c:v>
                </c:pt>
                <c:pt idx="365">
                  <c:v>181.23383998260161</c:v>
                </c:pt>
                <c:pt idx="366">
                  <c:v>181.23383998260161</c:v>
                </c:pt>
                <c:pt idx="367">
                  <c:v>181.23383998260161</c:v>
                </c:pt>
                <c:pt idx="368">
                  <c:v>181.23383998260161</c:v>
                </c:pt>
                <c:pt idx="369">
                  <c:v>181.23383998260161</c:v>
                </c:pt>
                <c:pt idx="370">
                  <c:v>176.4009375830656</c:v>
                </c:pt>
                <c:pt idx="371">
                  <c:v>176.4009375830656</c:v>
                </c:pt>
                <c:pt idx="372">
                  <c:v>176.4009375830656</c:v>
                </c:pt>
                <c:pt idx="373">
                  <c:v>176.4009375830656</c:v>
                </c:pt>
                <c:pt idx="374">
                  <c:v>176.4009375830656</c:v>
                </c:pt>
                <c:pt idx="375">
                  <c:v>176.4009375830656</c:v>
                </c:pt>
                <c:pt idx="376">
                  <c:v>176.4009375830656</c:v>
                </c:pt>
                <c:pt idx="377">
                  <c:v>176.4009375830656</c:v>
                </c:pt>
                <c:pt idx="378">
                  <c:v>173.98448638329765</c:v>
                </c:pt>
                <c:pt idx="379">
                  <c:v>173.98448638329765</c:v>
                </c:pt>
                <c:pt idx="380">
                  <c:v>173.98448638329765</c:v>
                </c:pt>
                <c:pt idx="381">
                  <c:v>173.98448638329765</c:v>
                </c:pt>
                <c:pt idx="382">
                  <c:v>178.81738878283366</c:v>
                </c:pt>
                <c:pt idx="383">
                  <c:v>178.81738878283366</c:v>
                </c:pt>
                <c:pt idx="384">
                  <c:v>178.81738878283366</c:v>
                </c:pt>
                <c:pt idx="385">
                  <c:v>178.81738878283366</c:v>
                </c:pt>
                <c:pt idx="386">
                  <c:v>178.81738878283366</c:v>
                </c:pt>
                <c:pt idx="387">
                  <c:v>178.81738878283366</c:v>
                </c:pt>
                <c:pt idx="388">
                  <c:v>178.81738878283366</c:v>
                </c:pt>
                <c:pt idx="389">
                  <c:v>181.23383998260161</c:v>
                </c:pt>
                <c:pt idx="390">
                  <c:v>181.23383998260161</c:v>
                </c:pt>
                <c:pt idx="391">
                  <c:v>181.23383998260161</c:v>
                </c:pt>
                <c:pt idx="392">
                  <c:v>181.23383998260161</c:v>
                </c:pt>
                <c:pt idx="393">
                  <c:v>181.23383998260161</c:v>
                </c:pt>
                <c:pt idx="394">
                  <c:v>181.23383998260161</c:v>
                </c:pt>
                <c:pt idx="395">
                  <c:v>181.23383998260161</c:v>
                </c:pt>
                <c:pt idx="396">
                  <c:v>181.23383998260161</c:v>
                </c:pt>
                <c:pt idx="397">
                  <c:v>183.65029118236961</c:v>
                </c:pt>
                <c:pt idx="398">
                  <c:v>183.65029118236961</c:v>
                </c:pt>
                <c:pt idx="399">
                  <c:v>183.65029118236961</c:v>
                </c:pt>
                <c:pt idx="400">
                  <c:v>183.65029118236961</c:v>
                </c:pt>
                <c:pt idx="401">
                  <c:v>183.65029118236961</c:v>
                </c:pt>
                <c:pt idx="402">
                  <c:v>183.65029118236961</c:v>
                </c:pt>
                <c:pt idx="403">
                  <c:v>183.65029118236961</c:v>
                </c:pt>
                <c:pt idx="404">
                  <c:v>183.65029118236961</c:v>
                </c:pt>
                <c:pt idx="405">
                  <c:v>183.65029118236961</c:v>
                </c:pt>
                <c:pt idx="406">
                  <c:v>183.65029118236961</c:v>
                </c:pt>
                <c:pt idx="407">
                  <c:v>183.65029118236961</c:v>
                </c:pt>
                <c:pt idx="408">
                  <c:v>183.65029118236961</c:v>
                </c:pt>
                <c:pt idx="409">
                  <c:v>186.06674238213768</c:v>
                </c:pt>
                <c:pt idx="410">
                  <c:v>186.06674238213768</c:v>
                </c:pt>
                <c:pt idx="411">
                  <c:v>183.65029118236961</c:v>
                </c:pt>
                <c:pt idx="412">
                  <c:v>186.06674238213768</c:v>
                </c:pt>
                <c:pt idx="413">
                  <c:v>188.4831935819056</c:v>
                </c:pt>
                <c:pt idx="414">
                  <c:v>188.4831935819056</c:v>
                </c:pt>
                <c:pt idx="415">
                  <c:v>188.4831935819056</c:v>
                </c:pt>
                <c:pt idx="416">
                  <c:v>189.69141918178971</c:v>
                </c:pt>
                <c:pt idx="417">
                  <c:v>189.69141918178971</c:v>
                </c:pt>
                <c:pt idx="418">
                  <c:v>189.69141918178971</c:v>
                </c:pt>
                <c:pt idx="419">
                  <c:v>189.69141918178971</c:v>
                </c:pt>
                <c:pt idx="420">
                  <c:v>189.69141918178971</c:v>
                </c:pt>
                <c:pt idx="421">
                  <c:v>189.69141918178971</c:v>
                </c:pt>
                <c:pt idx="422">
                  <c:v>189.69141918178971</c:v>
                </c:pt>
                <c:pt idx="423">
                  <c:v>189.69141918178971</c:v>
                </c:pt>
                <c:pt idx="424">
                  <c:v>189.69141918178971</c:v>
                </c:pt>
                <c:pt idx="425">
                  <c:v>189.69141918178971</c:v>
                </c:pt>
                <c:pt idx="426">
                  <c:v>189.69141918178971</c:v>
                </c:pt>
                <c:pt idx="427">
                  <c:v>189.69141918178971</c:v>
                </c:pt>
                <c:pt idx="428">
                  <c:v>189.69141918178971</c:v>
                </c:pt>
                <c:pt idx="429">
                  <c:v>189.68912730919337</c:v>
                </c:pt>
                <c:pt idx="430">
                  <c:v>187.2727053052545</c:v>
                </c:pt>
                <c:pt idx="431">
                  <c:v>186.06449430328522</c:v>
                </c:pt>
                <c:pt idx="432">
                  <c:v>186.06449430328522</c:v>
                </c:pt>
                <c:pt idx="433">
                  <c:v>186.06449430328522</c:v>
                </c:pt>
                <c:pt idx="434">
                  <c:v>186.06449430328522</c:v>
                </c:pt>
                <c:pt idx="435">
                  <c:v>186.06449430328522</c:v>
                </c:pt>
                <c:pt idx="436">
                  <c:v>186.06449430328522</c:v>
                </c:pt>
                <c:pt idx="437">
                  <c:v>186.06449430328522</c:v>
                </c:pt>
                <c:pt idx="438">
                  <c:v>186.06449430328522</c:v>
                </c:pt>
                <c:pt idx="439">
                  <c:v>186.06449430328522</c:v>
                </c:pt>
                <c:pt idx="440">
                  <c:v>186.06449430328522</c:v>
                </c:pt>
                <c:pt idx="441">
                  <c:v>183.64807229934615</c:v>
                </c:pt>
                <c:pt idx="442">
                  <c:v>183.64807229934615</c:v>
                </c:pt>
                <c:pt idx="443">
                  <c:v>183.64807229934615</c:v>
                </c:pt>
                <c:pt idx="444">
                  <c:v>183.64807229934615</c:v>
                </c:pt>
                <c:pt idx="445">
                  <c:v>183.65251011901165</c:v>
                </c:pt>
                <c:pt idx="446">
                  <c:v>183.65251011901165</c:v>
                </c:pt>
                <c:pt idx="447">
                  <c:v>183.65251011901165</c:v>
                </c:pt>
                <c:pt idx="448">
                  <c:v>183.65251011901165</c:v>
                </c:pt>
                <c:pt idx="449">
                  <c:v>183.65251011901165</c:v>
                </c:pt>
                <c:pt idx="450">
                  <c:v>183.65251011901165</c:v>
                </c:pt>
                <c:pt idx="451">
                  <c:v>183.65251011901165</c:v>
                </c:pt>
                <c:pt idx="452">
                  <c:v>183.65251011901165</c:v>
                </c:pt>
                <c:pt idx="453">
                  <c:v>183.65251011901165</c:v>
                </c:pt>
                <c:pt idx="454">
                  <c:v>181.23602972270879</c:v>
                </c:pt>
                <c:pt idx="455">
                  <c:v>181.23602972270879</c:v>
                </c:pt>
                <c:pt idx="456">
                  <c:v>181.23602972270879</c:v>
                </c:pt>
                <c:pt idx="457">
                  <c:v>181.23602972270879</c:v>
                </c:pt>
                <c:pt idx="458">
                  <c:v>181.23602972270879</c:v>
                </c:pt>
                <c:pt idx="459">
                  <c:v>181.23602972270879</c:v>
                </c:pt>
                <c:pt idx="460">
                  <c:v>181.23602972270879</c:v>
                </c:pt>
                <c:pt idx="461">
                  <c:v>181.23602972270879</c:v>
                </c:pt>
                <c:pt idx="462">
                  <c:v>181.23602972270879</c:v>
                </c:pt>
                <c:pt idx="463">
                  <c:v>181.23602972270879</c:v>
                </c:pt>
                <c:pt idx="464">
                  <c:v>181.23602972270879</c:v>
                </c:pt>
                <c:pt idx="465">
                  <c:v>181.23602972270879</c:v>
                </c:pt>
                <c:pt idx="466">
                  <c:v>181.23602972270879</c:v>
                </c:pt>
                <c:pt idx="467">
                  <c:v>181.23602972270879</c:v>
                </c:pt>
                <c:pt idx="468">
                  <c:v>181.23602972270879</c:v>
                </c:pt>
                <c:pt idx="469">
                  <c:v>181.23602972270879</c:v>
                </c:pt>
                <c:pt idx="470">
                  <c:v>181.23602972270879</c:v>
                </c:pt>
                <c:pt idx="471">
                  <c:v>181.23602972270879</c:v>
                </c:pt>
                <c:pt idx="472">
                  <c:v>181.23602972270879</c:v>
                </c:pt>
                <c:pt idx="473">
                  <c:v>181.23602972270879</c:v>
                </c:pt>
                <c:pt idx="474">
                  <c:v>181.23602972270879</c:v>
                </c:pt>
                <c:pt idx="475">
                  <c:v>181.23602972270879</c:v>
                </c:pt>
                <c:pt idx="476">
                  <c:v>181.23602972270879</c:v>
                </c:pt>
                <c:pt idx="477">
                  <c:v>181.23602972270879</c:v>
                </c:pt>
                <c:pt idx="478">
                  <c:v>181.23602972270879</c:v>
                </c:pt>
                <c:pt idx="479">
                  <c:v>181.23602972270879</c:v>
                </c:pt>
                <c:pt idx="480">
                  <c:v>181.23602972270879</c:v>
                </c:pt>
                <c:pt idx="481">
                  <c:v>181.23602972270879</c:v>
                </c:pt>
                <c:pt idx="482">
                  <c:v>181.23602972270879</c:v>
                </c:pt>
                <c:pt idx="483">
                  <c:v>181.23602972270879</c:v>
                </c:pt>
                <c:pt idx="484">
                  <c:v>181.23602972270879</c:v>
                </c:pt>
                <c:pt idx="485">
                  <c:v>181.23602972270879</c:v>
                </c:pt>
                <c:pt idx="486">
                  <c:v>181.23602972270879</c:v>
                </c:pt>
                <c:pt idx="487">
                  <c:v>181.23602972270879</c:v>
                </c:pt>
                <c:pt idx="488">
                  <c:v>181.23602972270879</c:v>
                </c:pt>
                <c:pt idx="489">
                  <c:v>181.23602972270879</c:v>
                </c:pt>
                <c:pt idx="490">
                  <c:v>181.23602972270879</c:v>
                </c:pt>
                <c:pt idx="491">
                  <c:v>181.23602972270879</c:v>
                </c:pt>
                <c:pt idx="492">
                  <c:v>181.23602972270879</c:v>
                </c:pt>
                <c:pt idx="493">
                  <c:v>181.23602972270879</c:v>
                </c:pt>
                <c:pt idx="494">
                  <c:v>181.23602972270879</c:v>
                </c:pt>
                <c:pt idx="495">
                  <c:v>181.23602972270879</c:v>
                </c:pt>
                <c:pt idx="496">
                  <c:v>181.23602972270879</c:v>
                </c:pt>
                <c:pt idx="497">
                  <c:v>181.23602972270879</c:v>
                </c:pt>
                <c:pt idx="498">
                  <c:v>181.23602972270879</c:v>
                </c:pt>
                <c:pt idx="499">
                  <c:v>181.23602972270879</c:v>
                </c:pt>
                <c:pt idx="500">
                  <c:v>181.23602972270879</c:v>
                </c:pt>
                <c:pt idx="501">
                  <c:v>181.23602972270879</c:v>
                </c:pt>
                <c:pt idx="502">
                  <c:v>181.23602972270879</c:v>
                </c:pt>
                <c:pt idx="503">
                  <c:v>181.23602972270879</c:v>
                </c:pt>
                <c:pt idx="504">
                  <c:v>181.23602972270879</c:v>
                </c:pt>
                <c:pt idx="505">
                  <c:v>181.23602972270879</c:v>
                </c:pt>
                <c:pt idx="506">
                  <c:v>181.23602972270879</c:v>
                </c:pt>
                <c:pt idx="507">
                  <c:v>181.23602972270879</c:v>
                </c:pt>
                <c:pt idx="508">
                  <c:v>181.23602972270879</c:v>
                </c:pt>
                <c:pt idx="509">
                  <c:v>181.23602972270879</c:v>
                </c:pt>
                <c:pt idx="510">
                  <c:v>181.23602972270879</c:v>
                </c:pt>
                <c:pt idx="511">
                  <c:v>181.23602972270879</c:v>
                </c:pt>
                <c:pt idx="512">
                  <c:v>181.23602972270879</c:v>
                </c:pt>
                <c:pt idx="513">
                  <c:v>181.23602972270879</c:v>
                </c:pt>
                <c:pt idx="514">
                  <c:v>181.23602972270879</c:v>
                </c:pt>
                <c:pt idx="515">
                  <c:v>181.23602972270879</c:v>
                </c:pt>
                <c:pt idx="516">
                  <c:v>181.23602972270879</c:v>
                </c:pt>
                <c:pt idx="517">
                  <c:v>181.23602972270879</c:v>
                </c:pt>
                <c:pt idx="518">
                  <c:v>181.23602972270879</c:v>
                </c:pt>
                <c:pt idx="519">
                  <c:v>181.23602972270879</c:v>
                </c:pt>
                <c:pt idx="520">
                  <c:v>181.23602972270879</c:v>
                </c:pt>
                <c:pt idx="521">
                  <c:v>181.23602972270879</c:v>
                </c:pt>
                <c:pt idx="522">
                  <c:v>181.23602972270879</c:v>
                </c:pt>
                <c:pt idx="523">
                  <c:v>181.23602972270879</c:v>
                </c:pt>
                <c:pt idx="524">
                  <c:v>181.23602972270879</c:v>
                </c:pt>
                <c:pt idx="525">
                  <c:v>181.23602972270879</c:v>
                </c:pt>
                <c:pt idx="526">
                  <c:v>186.06899051531451</c:v>
                </c:pt>
                <c:pt idx="527">
                  <c:v>188.48547091161731</c:v>
                </c:pt>
                <c:pt idx="528">
                  <c:v>188.48547091161731</c:v>
                </c:pt>
                <c:pt idx="529">
                  <c:v>188.48547091161731</c:v>
                </c:pt>
                <c:pt idx="530">
                  <c:v>188.48547091161731</c:v>
                </c:pt>
                <c:pt idx="531">
                  <c:v>188.48547091161731</c:v>
                </c:pt>
                <c:pt idx="532">
                  <c:v>188.48547091161731</c:v>
                </c:pt>
                <c:pt idx="533">
                  <c:v>188.48547091161731</c:v>
                </c:pt>
                <c:pt idx="534">
                  <c:v>188.48547091161731</c:v>
                </c:pt>
                <c:pt idx="535">
                  <c:v>188.48547091161731</c:v>
                </c:pt>
                <c:pt idx="536">
                  <c:v>188.48547091161731</c:v>
                </c:pt>
                <c:pt idx="537">
                  <c:v>186.06899051531451</c:v>
                </c:pt>
                <c:pt idx="538">
                  <c:v>186.06899051531451</c:v>
                </c:pt>
                <c:pt idx="539">
                  <c:v>186.06899051531451</c:v>
                </c:pt>
                <c:pt idx="540">
                  <c:v>186.06899051531451</c:v>
                </c:pt>
                <c:pt idx="541">
                  <c:v>186.06899051531451</c:v>
                </c:pt>
                <c:pt idx="542">
                  <c:v>186.06899051531451</c:v>
                </c:pt>
                <c:pt idx="543">
                  <c:v>186.06899051531451</c:v>
                </c:pt>
                <c:pt idx="544">
                  <c:v>186.06899051531451</c:v>
                </c:pt>
                <c:pt idx="545">
                  <c:v>186.06899051531451</c:v>
                </c:pt>
                <c:pt idx="546">
                  <c:v>186.06899051531451</c:v>
                </c:pt>
                <c:pt idx="547">
                  <c:v>183.65251011901165</c:v>
                </c:pt>
                <c:pt idx="548">
                  <c:v>183.65251011901165</c:v>
                </c:pt>
                <c:pt idx="549">
                  <c:v>183.65251011901165</c:v>
                </c:pt>
                <c:pt idx="550">
                  <c:v>183.65251011901165</c:v>
                </c:pt>
                <c:pt idx="551">
                  <c:v>183.65251011901165</c:v>
                </c:pt>
                <c:pt idx="552">
                  <c:v>183.65251011901165</c:v>
                </c:pt>
                <c:pt idx="553">
                  <c:v>183.65251011901165</c:v>
                </c:pt>
                <c:pt idx="554">
                  <c:v>183.65251011901165</c:v>
                </c:pt>
                <c:pt idx="555">
                  <c:v>183.65251011901165</c:v>
                </c:pt>
                <c:pt idx="556">
                  <c:v>178.81954932640608</c:v>
                </c:pt>
                <c:pt idx="557">
                  <c:v>178.81954932640608</c:v>
                </c:pt>
                <c:pt idx="558">
                  <c:v>178.81954932640608</c:v>
                </c:pt>
                <c:pt idx="559">
                  <c:v>178.81954932640608</c:v>
                </c:pt>
                <c:pt idx="560">
                  <c:v>177.61130912825465</c:v>
                </c:pt>
                <c:pt idx="561">
                  <c:v>176.4030689301033</c:v>
                </c:pt>
                <c:pt idx="562">
                  <c:v>176.4030689301033</c:v>
                </c:pt>
                <c:pt idx="563">
                  <c:v>176.4030689301033</c:v>
                </c:pt>
                <c:pt idx="564">
                  <c:v>176.4030689301033</c:v>
                </c:pt>
                <c:pt idx="565">
                  <c:v>176.4030689301033</c:v>
                </c:pt>
                <c:pt idx="566">
                  <c:v>176.4030689301033</c:v>
                </c:pt>
                <c:pt idx="567">
                  <c:v>176.4030689301033</c:v>
                </c:pt>
                <c:pt idx="568">
                  <c:v>176.4030689301033</c:v>
                </c:pt>
                <c:pt idx="569">
                  <c:v>176.4030689301033</c:v>
                </c:pt>
                <c:pt idx="570">
                  <c:v>176.4030689301033</c:v>
                </c:pt>
                <c:pt idx="571">
                  <c:v>176.4030689301033</c:v>
                </c:pt>
                <c:pt idx="572">
                  <c:v>176.4030689301033</c:v>
                </c:pt>
                <c:pt idx="573">
                  <c:v>176.4030689301033</c:v>
                </c:pt>
                <c:pt idx="574">
                  <c:v>176.4030689301033</c:v>
                </c:pt>
                <c:pt idx="575">
                  <c:v>176.4030689301033</c:v>
                </c:pt>
                <c:pt idx="576">
                  <c:v>173.9865885338005</c:v>
                </c:pt>
                <c:pt idx="577">
                  <c:v>173.9865885338005</c:v>
                </c:pt>
                <c:pt idx="578">
                  <c:v>173.9865885338005</c:v>
                </c:pt>
                <c:pt idx="579">
                  <c:v>173.9865885338005</c:v>
                </c:pt>
                <c:pt idx="580">
                  <c:v>173.9865885338005</c:v>
                </c:pt>
                <c:pt idx="581">
                  <c:v>173.9865885338005</c:v>
                </c:pt>
                <c:pt idx="582">
                  <c:v>173.9865885338005</c:v>
                </c:pt>
                <c:pt idx="583">
                  <c:v>172.77834833564927</c:v>
                </c:pt>
                <c:pt idx="584">
                  <c:v>172.77834833564927</c:v>
                </c:pt>
                <c:pt idx="585">
                  <c:v>171.57010813749781</c:v>
                </c:pt>
                <c:pt idx="586">
                  <c:v>171.57010813749781</c:v>
                </c:pt>
                <c:pt idx="587">
                  <c:v>170.36186793934633</c:v>
                </c:pt>
                <c:pt idx="588">
                  <c:v>170.36186793934633</c:v>
                </c:pt>
                <c:pt idx="589">
                  <c:v>170.36186793934633</c:v>
                </c:pt>
                <c:pt idx="590">
                  <c:v>170.36186793934633</c:v>
                </c:pt>
                <c:pt idx="591">
                  <c:v>170.36186793934633</c:v>
                </c:pt>
                <c:pt idx="592">
                  <c:v>170.36186793934633</c:v>
                </c:pt>
                <c:pt idx="593">
                  <c:v>170.36186793934633</c:v>
                </c:pt>
                <c:pt idx="594">
                  <c:v>170.36186793934633</c:v>
                </c:pt>
                <c:pt idx="595">
                  <c:v>170.36186793934633</c:v>
                </c:pt>
                <c:pt idx="596">
                  <c:v>170.36186793934633</c:v>
                </c:pt>
                <c:pt idx="597">
                  <c:v>170.36186793934633</c:v>
                </c:pt>
                <c:pt idx="598">
                  <c:v>170.36186793934633</c:v>
                </c:pt>
                <c:pt idx="599">
                  <c:v>170.36186793934633</c:v>
                </c:pt>
                <c:pt idx="600">
                  <c:v>170.36186793934633</c:v>
                </c:pt>
                <c:pt idx="601">
                  <c:v>170.36186793934633</c:v>
                </c:pt>
                <c:pt idx="602">
                  <c:v>170.36186793934633</c:v>
                </c:pt>
                <c:pt idx="603">
                  <c:v>170.36186793934633</c:v>
                </c:pt>
                <c:pt idx="604">
                  <c:v>170.36186793934633</c:v>
                </c:pt>
                <c:pt idx="605">
                  <c:v>170.36186793934633</c:v>
                </c:pt>
                <c:pt idx="606">
                  <c:v>170.36186793934633</c:v>
                </c:pt>
                <c:pt idx="607">
                  <c:v>170.36186793934633</c:v>
                </c:pt>
                <c:pt idx="608">
                  <c:v>170.36186793934633</c:v>
                </c:pt>
                <c:pt idx="609">
                  <c:v>170.36186793934633</c:v>
                </c:pt>
                <c:pt idx="610">
                  <c:v>170.36186793934633</c:v>
                </c:pt>
                <c:pt idx="611">
                  <c:v>170.36186793934633</c:v>
                </c:pt>
                <c:pt idx="612">
                  <c:v>170.36186793934633</c:v>
                </c:pt>
                <c:pt idx="613">
                  <c:v>170.36186793934633</c:v>
                </c:pt>
                <c:pt idx="614">
                  <c:v>170.36186793934633</c:v>
                </c:pt>
                <c:pt idx="615">
                  <c:v>170.36186793934633</c:v>
                </c:pt>
                <c:pt idx="616">
                  <c:v>170.36186793934633</c:v>
                </c:pt>
                <c:pt idx="617">
                  <c:v>170.36186793934633</c:v>
                </c:pt>
                <c:pt idx="618">
                  <c:v>170.36186793934633</c:v>
                </c:pt>
                <c:pt idx="619">
                  <c:v>169.15362774119495</c:v>
                </c:pt>
                <c:pt idx="620">
                  <c:v>169.15362774119495</c:v>
                </c:pt>
                <c:pt idx="621">
                  <c:v>164.32066694858949</c:v>
                </c:pt>
                <c:pt idx="622">
                  <c:v>159.48770615598397</c:v>
                </c:pt>
                <c:pt idx="623">
                  <c:v>159.48770615598397</c:v>
                </c:pt>
                <c:pt idx="624">
                  <c:v>159.48770615598397</c:v>
                </c:pt>
                <c:pt idx="625">
                  <c:v>159.48770615598397</c:v>
                </c:pt>
                <c:pt idx="626">
                  <c:v>159.48770615598397</c:v>
                </c:pt>
                <c:pt idx="627">
                  <c:v>169.15362774119495</c:v>
                </c:pt>
                <c:pt idx="628">
                  <c:v>169.15362774119495</c:v>
                </c:pt>
                <c:pt idx="629">
                  <c:v>169.15362774119495</c:v>
                </c:pt>
                <c:pt idx="630">
                  <c:v>169.15362774119495</c:v>
                </c:pt>
                <c:pt idx="631">
                  <c:v>169.15362774119495</c:v>
                </c:pt>
                <c:pt idx="632">
                  <c:v>166.73714734489221</c:v>
                </c:pt>
                <c:pt idx="633">
                  <c:v>166.73714734489221</c:v>
                </c:pt>
                <c:pt idx="634">
                  <c:v>166.73714734489221</c:v>
                </c:pt>
                <c:pt idx="635">
                  <c:v>166.73714734489221</c:v>
                </c:pt>
                <c:pt idx="636">
                  <c:v>166.73714734489221</c:v>
                </c:pt>
                <c:pt idx="637">
                  <c:v>166.73714734489221</c:v>
                </c:pt>
                <c:pt idx="638">
                  <c:v>166.73714734489221</c:v>
                </c:pt>
                <c:pt idx="639">
                  <c:v>166.73714734489221</c:v>
                </c:pt>
                <c:pt idx="640">
                  <c:v>166.73714734489221</c:v>
                </c:pt>
                <c:pt idx="641">
                  <c:v>166.73714734489221</c:v>
                </c:pt>
                <c:pt idx="642">
                  <c:v>165.52890714674081</c:v>
                </c:pt>
                <c:pt idx="643">
                  <c:v>165.52890714674081</c:v>
                </c:pt>
                <c:pt idx="644">
                  <c:v>165.52890714674081</c:v>
                </c:pt>
                <c:pt idx="645">
                  <c:v>165.52890714674081</c:v>
                </c:pt>
                <c:pt idx="646">
                  <c:v>165.52890714674081</c:v>
                </c:pt>
                <c:pt idx="647">
                  <c:v>164.32066694858949</c:v>
                </c:pt>
                <c:pt idx="648">
                  <c:v>164.32066694858949</c:v>
                </c:pt>
                <c:pt idx="649">
                  <c:v>164.32066694858949</c:v>
                </c:pt>
                <c:pt idx="650">
                  <c:v>165.52890714674081</c:v>
                </c:pt>
                <c:pt idx="651">
                  <c:v>165.52890714674081</c:v>
                </c:pt>
                <c:pt idx="652">
                  <c:v>167.90745336247031</c:v>
                </c:pt>
                <c:pt idx="653">
                  <c:v>167.90745336247031</c:v>
                </c:pt>
                <c:pt idx="654">
                  <c:v>167.90745336247031</c:v>
                </c:pt>
                <c:pt idx="655">
                  <c:v>167.90745336247031</c:v>
                </c:pt>
                <c:pt idx="656">
                  <c:v>167.90745336247031</c:v>
                </c:pt>
                <c:pt idx="657">
                  <c:v>167.90745336247031</c:v>
                </c:pt>
                <c:pt idx="658">
                  <c:v>167.90745336247031</c:v>
                </c:pt>
                <c:pt idx="659">
                  <c:v>167.90745336247031</c:v>
                </c:pt>
                <c:pt idx="660">
                  <c:v>167.90745336247031</c:v>
                </c:pt>
                <c:pt idx="661">
                  <c:v>167.90745336247031</c:v>
                </c:pt>
                <c:pt idx="662">
                  <c:v>167.90745336247031</c:v>
                </c:pt>
                <c:pt idx="663">
                  <c:v>167.90745336247031</c:v>
                </c:pt>
                <c:pt idx="664">
                  <c:v>167.90745336247031</c:v>
                </c:pt>
                <c:pt idx="665">
                  <c:v>167.90745336247031</c:v>
                </c:pt>
                <c:pt idx="666">
                  <c:v>167.90745336247031</c:v>
                </c:pt>
                <c:pt idx="667">
                  <c:v>167.90745336247031</c:v>
                </c:pt>
                <c:pt idx="668">
                  <c:v>167.90745336247031</c:v>
                </c:pt>
                <c:pt idx="669">
                  <c:v>167.90745336247031</c:v>
                </c:pt>
                <c:pt idx="670">
                  <c:v>167.90745336247031</c:v>
                </c:pt>
                <c:pt idx="671">
                  <c:v>167.90745336247031</c:v>
                </c:pt>
                <c:pt idx="672">
                  <c:v>167.90745336247031</c:v>
                </c:pt>
                <c:pt idx="673">
                  <c:v>167.90745336247031</c:v>
                </c:pt>
                <c:pt idx="674">
                  <c:v>168.08592156814268</c:v>
                </c:pt>
                <c:pt idx="675">
                  <c:v>168.08592156814268</c:v>
                </c:pt>
                <c:pt idx="676">
                  <c:v>168.08592156814268</c:v>
                </c:pt>
                <c:pt idx="677">
                  <c:v>168.08592156814268</c:v>
                </c:pt>
                <c:pt idx="678">
                  <c:v>168.08592156814268</c:v>
                </c:pt>
                <c:pt idx="679">
                  <c:v>168.08592156814268</c:v>
                </c:pt>
                <c:pt idx="680">
                  <c:v>168.08592156814268</c:v>
                </c:pt>
                <c:pt idx="681">
                  <c:v>168.08592156814268</c:v>
                </c:pt>
                <c:pt idx="682">
                  <c:v>168.08592156814268</c:v>
                </c:pt>
                <c:pt idx="683">
                  <c:v>168.08592156814268</c:v>
                </c:pt>
                <c:pt idx="684">
                  <c:v>168.08592156814268</c:v>
                </c:pt>
                <c:pt idx="685">
                  <c:v>168.08592156814268</c:v>
                </c:pt>
                <c:pt idx="686">
                  <c:v>168.08592156814268</c:v>
                </c:pt>
                <c:pt idx="687">
                  <c:v>168.08592156814268</c:v>
                </c:pt>
                <c:pt idx="688">
                  <c:v>168.08592156814268</c:v>
                </c:pt>
                <c:pt idx="689">
                  <c:v>168.08592156814268</c:v>
                </c:pt>
                <c:pt idx="690">
                  <c:v>168.05891948000607</c:v>
                </c:pt>
                <c:pt idx="691">
                  <c:v>168.05891948000607</c:v>
                </c:pt>
                <c:pt idx="692">
                  <c:v>168.05891948000607</c:v>
                </c:pt>
                <c:pt idx="693">
                  <c:v>168.05891948000607</c:v>
                </c:pt>
                <c:pt idx="694">
                  <c:v>168.05891948000607</c:v>
                </c:pt>
                <c:pt idx="695">
                  <c:v>168.05891948000607</c:v>
                </c:pt>
                <c:pt idx="696">
                  <c:v>168.05891948000607</c:v>
                </c:pt>
                <c:pt idx="697">
                  <c:v>168.05891948000607</c:v>
                </c:pt>
                <c:pt idx="698">
                  <c:v>168.05891948000607</c:v>
                </c:pt>
                <c:pt idx="699">
                  <c:v>168.05891948000607</c:v>
                </c:pt>
                <c:pt idx="700">
                  <c:v>168.05891948000607</c:v>
                </c:pt>
                <c:pt idx="701">
                  <c:v>168.05891948000607</c:v>
                </c:pt>
                <c:pt idx="702">
                  <c:v>168.05891948000607</c:v>
                </c:pt>
                <c:pt idx="703">
                  <c:v>168.05891948000607</c:v>
                </c:pt>
                <c:pt idx="704">
                  <c:v>168.05891948000607</c:v>
                </c:pt>
                <c:pt idx="705">
                  <c:v>168.05891948000607</c:v>
                </c:pt>
                <c:pt idx="706">
                  <c:v>168.05891948000607</c:v>
                </c:pt>
                <c:pt idx="707">
                  <c:v>168.05891948000607</c:v>
                </c:pt>
                <c:pt idx="708">
                  <c:v>169.29464682912362</c:v>
                </c:pt>
                <c:pt idx="709">
                  <c:v>169.29464682912362</c:v>
                </c:pt>
                <c:pt idx="710">
                  <c:v>169.29464682912362</c:v>
                </c:pt>
                <c:pt idx="711">
                  <c:v>169.29464682912362</c:v>
                </c:pt>
                <c:pt idx="712">
                  <c:v>169.48104162800766</c:v>
                </c:pt>
                <c:pt idx="713">
                  <c:v>169.48104162800766</c:v>
                </c:pt>
                <c:pt idx="714">
                  <c:v>169.48104162800766</c:v>
                </c:pt>
                <c:pt idx="715">
                  <c:v>169.48104162800766</c:v>
                </c:pt>
                <c:pt idx="716">
                  <c:v>169.48104162800766</c:v>
                </c:pt>
                <c:pt idx="717">
                  <c:v>170.7181295231025</c:v>
                </c:pt>
                <c:pt idx="718">
                  <c:v>170.7181295231025</c:v>
                </c:pt>
                <c:pt idx="719">
                  <c:v>170.7181295231025</c:v>
                </c:pt>
                <c:pt idx="720">
                  <c:v>170.7181295231025</c:v>
                </c:pt>
                <c:pt idx="721">
                  <c:v>170.7181295231025</c:v>
                </c:pt>
                <c:pt idx="722">
                  <c:v>170.7181295231025</c:v>
                </c:pt>
                <c:pt idx="723">
                  <c:v>170.7181295231025</c:v>
                </c:pt>
                <c:pt idx="724">
                  <c:v>170.7181295231025</c:v>
                </c:pt>
                <c:pt idx="725">
                  <c:v>170.7181295231025</c:v>
                </c:pt>
                <c:pt idx="726">
                  <c:v>170.7181295231025</c:v>
                </c:pt>
                <c:pt idx="727">
                  <c:v>170.7181295231025</c:v>
                </c:pt>
                <c:pt idx="728">
                  <c:v>170.7181295231025</c:v>
                </c:pt>
                <c:pt idx="729">
                  <c:v>170.7181295231025</c:v>
                </c:pt>
                <c:pt idx="730">
                  <c:v>170.7181295231025</c:v>
                </c:pt>
                <c:pt idx="731">
                  <c:v>170.7181295231025</c:v>
                </c:pt>
                <c:pt idx="732">
                  <c:v>171.95521741819766</c:v>
                </c:pt>
                <c:pt idx="733">
                  <c:v>171.95521741819766</c:v>
                </c:pt>
                <c:pt idx="734">
                  <c:v>173.34241317402351</c:v>
                </c:pt>
                <c:pt idx="735">
                  <c:v>173.34241317402351</c:v>
                </c:pt>
                <c:pt idx="736">
                  <c:v>173.34241317402351</c:v>
                </c:pt>
                <c:pt idx="737">
                  <c:v>173.34241317402351</c:v>
                </c:pt>
                <c:pt idx="738">
                  <c:v>173.34241317402351</c:v>
                </c:pt>
                <c:pt idx="739">
                  <c:v>173.34241317402351</c:v>
                </c:pt>
                <c:pt idx="740">
                  <c:v>174.58057326812352</c:v>
                </c:pt>
                <c:pt idx="741">
                  <c:v>174.58057326812352</c:v>
                </c:pt>
                <c:pt idx="742">
                  <c:v>174.58057326812352</c:v>
                </c:pt>
                <c:pt idx="743">
                  <c:v>174.58057326812352</c:v>
                </c:pt>
                <c:pt idx="744">
                  <c:v>174.58057326812352</c:v>
                </c:pt>
                <c:pt idx="745">
                  <c:v>174.58057326812352</c:v>
                </c:pt>
                <c:pt idx="746">
                  <c:v>174.58057326812352</c:v>
                </c:pt>
                <c:pt idx="747">
                  <c:v>174.58057326812352</c:v>
                </c:pt>
                <c:pt idx="748">
                  <c:v>174.58057326812352</c:v>
                </c:pt>
                <c:pt idx="749">
                  <c:v>174.58057326812352</c:v>
                </c:pt>
                <c:pt idx="750">
                  <c:v>174.58057326812352</c:v>
                </c:pt>
                <c:pt idx="751">
                  <c:v>174.58057326812352</c:v>
                </c:pt>
                <c:pt idx="752">
                  <c:v>174.71252973830283</c:v>
                </c:pt>
                <c:pt idx="753">
                  <c:v>174.71252973830283</c:v>
                </c:pt>
                <c:pt idx="754">
                  <c:v>174.71252973830283</c:v>
                </c:pt>
                <c:pt idx="755">
                  <c:v>174.71252973830283</c:v>
                </c:pt>
                <c:pt idx="756">
                  <c:v>174.71252973830283</c:v>
                </c:pt>
                <c:pt idx="757">
                  <c:v>174.71252973830283</c:v>
                </c:pt>
                <c:pt idx="758">
                  <c:v>174.71252973830283</c:v>
                </c:pt>
                <c:pt idx="759">
                  <c:v>174.71252973830283</c:v>
                </c:pt>
                <c:pt idx="760">
                  <c:v>174.71252973830283</c:v>
                </c:pt>
                <c:pt idx="761">
                  <c:v>175.95162569389376</c:v>
                </c:pt>
                <c:pt idx="762">
                  <c:v>175.95162569389376</c:v>
                </c:pt>
                <c:pt idx="763">
                  <c:v>175.95162569389376</c:v>
                </c:pt>
                <c:pt idx="764">
                  <c:v>175.95162569389376</c:v>
                </c:pt>
                <c:pt idx="765">
                  <c:v>175.95162569389376</c:v>
                </c:pt>
                <c:pt idx="766">
                  <c:v>175.95162569389376</c:v>
                </c:pt>
                <c:pt idx="767">
                  <c:v>175.95162569389376</c:v>
                </c:pt>
                <c:pt idx="768">
                  <c:v>175.95162569389376</c:v>
                </c:pt>
                <c:pt idx="769">
                  <c:v>176.43915955318639</c:v>
                </c:pt>
                <c:pt idx="770">
                  <c:v>176.43915955318639</c:v>
                </c:pt>
                <c:pt idx="771">
                  <c:v>176.43915955318639</c:v>
                </c:pt>
                <c:pt idx="772">
                  <c:v>176.43915955318639</c:v>
                </c:pt>
                <c:pt idx="773">
                  <c:v>176.43915955318639</c:v>
                </c:pt>
                <c:pt idx="774">
                  <c:v>176.43915955318639</c:v>
                </c:pt>
                <c:pt idx="775">
                  <c:v>176.43915955318639</c:v>
                </c:pt>
                <c:pt idx="776">
                  <c:v>176.43915955318639</c:v>
                </c:pt>
                <c:pt idx="777">
                  <c:v>176.43915955318639</c:v>
                </c:pt>
                <c:pt idx="778">
                  <c:v>176.43915955318639</c:v>
                </c:pt>
                <c:pt idx="779">
                  <c:v>176.43915955318639</c:v>
                </c:pt>
                <c:pt idx="780">
                  <c:v>176.43915955318639</c:v>
                </c:pt>
                <c:pt idx="781">
                  <c:v>176.43915955318639</c:v>
                </c:pt>
                <c:pt idx="782">
                  <c:v>176.43915955318639</c:v>
                </c:pt>
                <c:pt idx="783">
                  <c:v>176.43915955318639</c:v>
                </c:pt>
                <c:pt idx="784">
                  <c:v>176.43915955318639</c:v>
                </c:pt>
                <c:pt idx="785">
                  <c:v>176.43915955318639</c:v>
                </c:pt>
                <c:pt idx="786">
                  <c:v>176.43915955318639</c:v>
                </c:pt>
                <c:pt idx="787">
                  <c:v>176.43915955318639</c:v>
                </c:pt>
                <c:pt idx="788">
                  <c:v>176.43915955318639</c:v>
                </c:pt>
                <c:pt idx="789">
                  <c:v>176.43915955318639</c:v>
                </c:pt>
                <c:pt idx="790">
                  <c:v>176.43915955318639</c:v>
                </c:pt>
                <c:pt idx="791">
                  <c:v>176.43915955318639</c:v>
                </c:pt>
                <c:pt idx="792">
                  <c:v>176.64328009155577</c:v>
                </c:pt>
                <c:pt idx="793">
                  <c:v>176.64328009155577</c:v>
                </c:pt>
                <c:pt idx="794">
                  <c:v>176.64328009155577</c:v>
                </c:pt>
                <c:pt idx="795">
                  <c:v>176.64328009155577</c:v>
                </c:pt>
                <c:pt idx="796">
                  <c:v>176.64328009155577</c:v>
                </c:pt>
                <c:pt idx="797">
                  <c:v>176.64328009155577</c:v>
                </c:pt>
                <c:pt idx="798">
                  <c:v>176.64328009155577</c:v>
                </c:pt>
                <c:pt idx="799">
                  <c:v>176.64328009155577</c:v>
                </c:pt>
                <c:pt idx="800">
                  <c:v>176.64328009155577</c:v>
                </c:pt>
                <c:pt idx="801">
                  <c:v>175.39931333034778</c:v>
                </c:pt>
                <c:pt idx="802">
                  <c:v>175.39931333034778</c:v>
                </c:pt>
                <c:pt idx="803">
                  <c:v>174.15534656913977</c:v>
                </c:pt>
                <c:pt idx="804">
                  <c:v>174.15534656913977</c:v>
                </c:pt>
                <c:pt idx="805">
                  <c:v>176.64328009155577</c:v>
                </c:pt>
                <c:pt idx="806">
                  <c:v>176.64328009155577</c:v>
                </c:pt>
                <c:pt idx="807">
                  <c:v>176.64328009155577</c:v>
                </c:pt>
                <c:pt idx="808">
                  <c:v>176.64328009155577</c:v>
                </c:pt>
                <c:pt idx="809">
                  <c:v>176.64328009155577</c:v>
                </c:pt>
                <c:pt idx="810">
                  <c:v>176.64328009155577</c:v>
                </c:pt>
                <c:pt idx="811">
                  <c:v>176.64328009155577</c:v>
                </c:pt>
                <c:pt idx="812">
                  <c:v>174.15534656913977</c:v>
                </c:pt>
                <c:pt idx="813">
                  <c:v>177.21645367412123</c:v>
                </c:pt>
                <c:pt idx="814">
                  <c:v>174.72044728434503</c:v>
                </c:pt>
                <c:pt idx="815">
                  <c:v>174.72044728434503</c:v>
                </c:pt>
                <c:pt idx="816">
                  <c:v>174.72044728434503</c:v>
                </c:pt>
                <c:pt idx="817">
                  <c:v>174.72044728434503</c:v>
                </c:pt>
                <c:pt idx="818">
                  <c:v>173.47244408945687</c:v>
                </c:pt>
                <c:pt idx="819">
                  <c:v>173.47244408945687</c:v>
                </c:pt>
                <c:pt idx="820">
                  <c:v>173.47244408945687</c:v>
                </c:pt>
                <c:pt idx="821">
                  <c:v>173.47244408945687</c:v>
                </c:pt>
                <c:pt idx="822">
                  <c:v>173.47244408945687</c:v>
                </c:pt>
                <c:pt idx="823">
                  <c:v>173.47244408945687</c:v>
                </c:pt>
                <c:pt idx="824">
                  <c:v>173.47244408945687</c:v>
                </c:pt>
                <c:pt idx="825">
                  <c:v>173.47244408945687</c:v>
                </c:pt>
                <c:pt idx="826">
                  <c:v>173.47244408945687</c:v>
                </c:pt>
                <c:pt idx="827">
                  <c:v>173.47244408945687</c:v>
                </c:pt>
                <c:pt idx="828">
                  <c:v>174.72044728434503</c:v>
                </c:pt>
                <c:pt idx="829">
                  <c:v>174.72044728434503</c:v>
                </c:pt>
                <c:pt idx="830">
                  <c:v>174.72044728434503</c:v>
                </c:pt>
                <c:pt idx="831">
                  <c:v>174.8688483637273</c:v>
                </c:pt>
                <c:pt idx="832">
                  <c:v>174.8688483637273</c:v>
                </c:pt>
                <c:pt idx="833">
                  <c:v>177.36697476892331</c:v>
                </c:pt>
                <c:pt idx="834">
                  <c:v>177.36697476892331</c:v>
                </c:pt>
                <c:pt idx="835">
                  <c:v>177.36697476892331</c:v>
                </c:pt>
                <c:pt idx="836">
                  <c:v>177.36697476892331</c:v>
                </c:pt>
                <c:pt idx="837">
                  <c:v>177.36697476892331</c:v>
                </c:pt>
                <c:pt idx="838">
                  <c:v>177.36697476892331</c:v>
                </c:pt>
                <c:pt idx="839">
                  <c:v>177.36697476892331</c:v>
                </c:pt>
                <c:pt idx="840">
                  <c:v>174.8688483637273</c:v>
                </c:pt>
                <c:pt idx="841">
                  <c:v>174.8688483637273</c:v>
                </c:pt>
                <c:pt idx="842">
                  <c:v>174.8688483637273</c:v>
                </c:pt>
                <c:pt idx="843">
                  <c:v>174.8688483637273</c:v>
                </c:pt>
                <c:pt idx="844">
                  <c:v>174.8688483637273</c:v>
                </c:pt>
                <c:pt idx="845">
                  <c:v>174.8688483637273</c:v>
                </c:pt>
                <c:pt idx="846">
                  <c:v>174.8688483637273</c:v>
                </c:pt>
                <c:pt idx="847">
                  <c:v>174.8688483637273</c:v>
                </c:pt>
                <c:pt idx="848">
                  <c:v>174.8688483637273</c:v>
                </c:pt>
                <c:pt idx="849">
                  <c:v>174.8688483637273</c:v>
                </c:pt>
                <c:pt idx="850">
                  <c:v>174.8688483637273</c:v>
                </c:pt>
                <c:pt idx="851">
                  <c:v>174.8688483637273</c:v>
                </c:pt>
                <c:pt idx="852">
                  <c:v>174.8688483637273</c:v>
                </c:pt>
                <c:pt idx="853">
                  <c:v>175.02187773471678</c:v>
                </c:pt>
                <c:pt idx="854">
                  <c:v>175.02187773471678</c:v>
                </c:pt>
                <c:pt idx="855">
                  <c:v>175.02187773471678</c:v>
                </c:pt>
                <c:pt idx="856">
                  <c:v>175.02187773471678</c:v>
                </c:pt>
                <c:pt idx="857">
                  <c:v>175.02187773471678</c:v>
                </c:pt>
                <c:pt idx="858">
                  <c:v>175.02187773471678</c:v>
                </c:pt>
                <c:pt idx="859">
                  <c:v>175.02187773471678</c:v>
                </c:pt>
                <c:pt idx="860">
                  <c:v>175.02187773471678</c:v>
                </c:pt>
                <c:pt idx="861">
                  <c:v>175.02187773471678</c:v>
                </c:pt>
                <c:pt idx="862">
                  <c:v>175.02187773471678</c:v>
                </c:pt>
                <c:pt idx="863">
                  <c:v>175.02187773471678</c:v>
                </c:pt>
                <c:pt idx="864">
                  <c:v>172.52156519564937</c:v>
                </c:pt>
                <c:pt idx="865">
                  <c:v>172.52156519564937</c:v>
                </c:pt>
                <c:pt idx="866">
                  <c:v>172.52156519564937</c:v>
                </c:pt>
                <c:pt idx="867">
                  <c:v>172.52156519564937</c:v>
                </c:pt>
                <c:pt idx="868">
                  <c:v>172.52156519564937</c:v>
                </c:pt>
                <c:pt idx="869">
                  <c:v>173.77172146518316</c:v>
                </c:pt>
                <c:pt idx="870">
                  <c:v>173.77172146518316</c:v>
                </c:pt>
                <c:pt idx="871">
                  <c:v>175.02187773471678</c:v>
                </c:pt>
                <c:pt idx="872">
                  <c:v>175.02187773471678</c:v>
                </c:pt>
                <c:pt idx="873">
                  <c:v>175.02187773471678</c:v>
                </c:pt>
                <c:pt idx="874">
                  <c:v>174.94751574527638</c:v>
                </c:pt>
                <c:pt idx="875">
                  <c:v>174.94751574527638</c:v>
                </c:pt>
                <c:pt idx="876">
                  <c:v>174.94751574527638</c:v>
                </c:pt>
                <c:pt idx="877">
                  <c:v>174.94751574527638</c:v>
                </c:pt>
                <c:pt idx="878">
                  <c:v>174.94751574527638</c:v>
                </c:pt>
                <c:pt idx="879">
                  <c:v>174.94751574527638</c:v>
                </c:pt>
                <c:pt idx="880">
                  <c:v>176.19714085774277</c:v>
                </c:pt>
                <c:pt idx="881">
                  <c:v>176.19714085774277</c:v>
                </c:pt>
                <c:pt idx="882">
                  <c:v>176.19714085774277</c:v>
                </c:pt>
                <c:pt idx="883">
                  <c:v>176.19714085774277</c:v>
                </c:pt>
                <c:pt idx="884">
                  <c:v>176.19714085774277</c:v>
                </c:pt>
                <c:pt idx="885">
                  <c:v>176.19714085774277</c:v>
                </c:pt>
                <c:pt idx="886">
                  <c:v>176.19714085774277</c:v>
                </c:pt>
                <c:pt idx="887">
                  <c:v>176.19714085774277</c:v>
                </c:pt>
                <c:pt idx="888">
                  <c:v>176.19714085774277</c:v>
                </c:pt>
                <c:pt idx="889">
                  <c:v>176.19714085774277</c:v>
                </c:pt>
                <c:pt idx="890">
                  <c:v>176.19714085774277</c:v>
                </c:pt>
                <c:pt idx="891">
                  <c:v>177.44676597020882</c:v>
                </c:pt>
                <c:pt idx="892">
                  <c:v>177.44676597020882</c:v>
                </c:pt>
                <c:pt idx="893">
                  <c:v>177.44676597020882</c:v>
                </c:pt>
                <c:pt idx="894">
                  <c:v>177.44676597020882</c:v>
                </c:pt>
                <c:pt idx="895">
                  <c:v>176.19714085774277</c:v>
                </c:pt>
                <c:pt idx="896">
                  <c:v>176.19714085774277</c:v>
                </c:pt>
                <c:pt idx="897">
                  <c:v>176.63196662783258</c:v>
                </c:pt>
                <c:pt idx="898">
                  <c:v>176.63196662783258</c:v>
                </c:pt>
                <c:pt idx="899">
                  <c:v>176.63196662783258</c:v>
                </c:pt>
                <c:pt idx="900">
                  <c:v>176.63196662783258</c:v>
                </c:pt>
                <c:pt idx="901">
                  <c:v>176.63196662783258</c:v>
                </c:pt>
                <c:pt idx="902">
                  <c:v>176.63196662783258</c:v>
                </c:pt>
                <c:pt idx="903">
                  <c:v>176.63196662783258</c:v>
                </c:pt>
                <c:pt idx="904">
                  <c:v>177.8846756110087</c:v>
                </c:pt>
                <c:pt idx="905">
                  <c:v>177.8846756110087</c:v>
                </c:pt>
                <c:pt idx="906">
                  <c:v>177.8846756110087</c:v>
                </c:pt>
                <c:pt idx="907">
                  <c:v>176.63196662783258</c:v>
                </c:pt>
                <c:pt idx="908">
                  <c:v>176.63196662783258</c:v>
                </c:pt>
                <c:pt idx="909">
                  <c:v>176.63196662783258</c:v>
                </c:pt>
                <c:pt idx="910">
                  <c:v>176.63196662783258</c:v>
                </c:pt>
                <c:pt idx="911">
                  <c:v>176.63196662783258</c:v>
                </c:pt>
                <c:pt idx="912">
                  <c:v>176.63196662783258</c:v>
                </c:pt>
                <c:pt idx="913">
                  <c:v>176.63196662783258</c:v>
                </c:pt>
                <c:pt idx="914">
                  <c:v>176.63196662783258</c:v>
                </c:pt>
                <c:pt idx="915">
                  <c:v>176.63196662783258</c:v>
                </c:pt>
                <c:pt idx="916">
                  <c:v>176.63196662783258</c:v>
                </c:pt>
                <c:pt idx="917">
                  <c:v>176.63196662783258</c:v>
                </c:pt>
                <c:pt idx="918">
                  <c:v>177.80804297658239</c:v>
                </c:pt>
                <c:pt idx="919">
                  <c:v>177.80804297658239</c:v>
                </c:pt>
                <c:pt idx="920">
                  <c:v>177.80804297658239</c:v>
                </c:pt>
                <c:pt idx="921">
                  <c:v>177.80804297658239</c:v>
                </c:pt>
                <c:pt idx="922">
                  <c:v>177.80804297658239</c:v>
                </c:pt>
                <c:pt idx="923">
                  <c:v>177.80804297658239</c:v>
                </c:pt>
                <c:pt idx="924">
                  <c:v>177.80804297658239</c:v>
                </c:pt>
                <c:pt idx="925">
                  <c:v>177.80804297658239</c:v>
                </c:pt>
                <c:pt idx="926">
                  <c:v>177.80804297658239</c:v>
                </c:pt>
                <c:pt idx="927">
                  <c:v>177.80804297658239</c:v>
                </c:pt>
                <c:pt idx="928">
                  <c:v>177.80804297658239</c:v>
                </c:pt>
                <c:pt idx="929">
                  <c:v>177.80804297658239</c:v>
                </c:pt>
                <c:pt idx="930">
                  <c:v>177.80804297658239</c:v>
                </c:pt>
                <c:pt idx="931">
                  <c:v>179.06909292677074</c:v>
                </c:pt>
                <c:pt idx="932">
                  <c:v>179.06909292677074</c:v>
                </c:pt>
                <c:pt idx="933">
                  <c:v>179.06909292677074</c:v>
                </c:pt>
                <c:pt idx="934">
                  <c:v>179.06909292677074</c:v>
                </c:pt>
                <c:pt idx="935">
                  <c:v>179.55364481254347</c:v>
                </c:pt>
                <c:pt idx="936">
                  <c:v>179.55364481254347</c:v>
                </c:pt>
                <c:pt idx="937">
                  <c:v>179.55364481254347</c:v>
                </c:pt>
                <c:pt idx="938">
                  <c:v>179.55364481254347</c:v>
                </c:pt>
                <c:pt idx="939">
                  <c:v>179.55364481254347</c:v>
                </c:pt>
                <c:pt idx="940">
                  <c:v>179.55364481254347</c:v>
                </c:pt>
                <c:pt idx="941">
                  <c:v>179.55364481254347</c:v>
                </c:pt>
                <c:pt idx="942">
                  <c:v>179.55364481254347</c:v>
                </c:pt>
                <c:pt idx="943">
                  <c:v>179.55364481254347</c:v>
                </c:pt>
                <c:pt idx="944">
                  <c:v>179.55364481254347</c:v>
                </c:pt>
                <c:pt idx="945">
                  <c:v>179.55364481254347</c:v>
                </c:pt>
                <c:pt idx="946">
                  <c:v>179.55364481254347</c:v>
                </c:pt>
                <c:pt idx="947">
                  <c:v>179.55364481254347</c:v>
                </c:pt>
                <c:pt idx="948">
                  <c:v>179.55364481254347</c:v>
                </c:pt>
                <c:pt idx="949">
                  <c:v>179.55364481254347</c:v>
                </c:pt>
                <c:pt idx="950">
                  <c:v>179.55364481254347</c:v>
                </c:pt>
                <c:pt idx="951">
                  <c:v>179.55364481254347</c:v>
                </c:pt>
                <c:pt idx="952">
                  <c:v>179.55364481254347</c:v>
                </c:pt>
                <c:pt idx="953">
                  <c:v>179.55364481254347</c:v>
                </c:pt>
                <c:pt idx="954">
                  <c:v>179.55364481254347</c:v>
                </c:pt>
                <c:pt idx="955">
                  <c:v>179.55364481254347</c:v>
                </c:pt>
                <c:pt idx="956">
                  <c:v>179.55364481254347</c:v>
                </c:pt>
                <c:pt idx="957">
                  <c:v>180.39763704503605</c:v>
                </c:pt>
                <c:pt idx="958">
                  <c:v>180.39763704503605</c:v>
                </c:pt>
                <c:pt idx="959">
                  <c:v>180.39763704503605</c:v>
                </c:pt>
                <c:pt idx="960">
                  <c:v>180.39763704503605</c:v>
                </c:pt>
                <c:pt idx="961">
                  <c:v>180.39763704503605</c:v>
                </c:pt>
                <c:pt idx="962">
                  <c:v>180.39763704503605</c:v>
                </c:pt>
                <c:pt idx="963">
                  <c:v>180.39763704503605</c:v>
                </c:pt>
                <c:pt idx="964">
                  <c:v>180.39763704503605</c:v>
                </c:pt>
                <c:pt idx="965">
                  <c:v>180.39763704503605</c:v>
                </c:pt>
                <c:pt idx="966">
                  <c:v>180.39763704503605</c:v>
                </c:pt>
                <c:pt idx="967">
                  <c:v>180.39763704503605</c:v>
                </c:pt>
                <c:pt idx="968">
                  <c:v>180.39763704503605</c:v>
                </c:pt>
                <c:pt idx="969">
                  <c:v>180.39763704503605</c:v>
                </c:pt>
                <c:pt idx="970">
                  <c:v>182.93844883440269</c:v>
                </c:pt>
                <c:pt idx="971">
                  <c:v>182.93844883440269</c:v>
                </c:pt>
                <c:pt idx="972">
                  <c:v>182.93844883440269</c:v>
                </c:pt>
                <c:pt idx="973">
                  <c:v>182.93844883440269</c:v>
                </c:pt>
                <c:pt idx="974">
                  <c:v>182.93844883440269</c:v>
                </c:pt>
                <c:pt idx="975">
                  <c:v>182.93844883440269</c:v>
                </c:pt>
                <c:pt idx="976">
                  <c:v>182.93844883440269</c:v>
                </c:pt>
                <c:pt idx="977">
                  <c:v>182.93844883440269</c:v>
                </c:pt>
                <c:pt idx="978">
                  <c:v>185.42673725670741</c:v>
                </c:pt>
                <c:pt idx="979">
                  <c:v>185.42673725670741</c:v>
                </c:pt>
                <c:pt idx="980">
                  <c:v>185.42673725670741</c:v>
                </c:pt>
                <c:pt idx="981">
                  <c:v>185.42673725670741</c:v>
                </c:pt>
                <c:pt idx="982">
                  <c:v>185.42673725670741</c:v>
                </c:pt>
                <c:pt idx="983">
                  <c:v>185.42673725670741</c:v>
                </c:pt>
                <c:pt idx="984">
                  <c:v>185.42673725670741</c:v>
                </c:pt>
                <c:pt idx="985">
                  <c:v>185.42673725670741</c:v>
                </c:pt>
                <c:pt idx="986">
                  <c:v>185.42673725670741</c:v>
                </c:pt>
                <c:pt idx="987">
                  <c:v>185.42673725670741</c:v>
                </c:pt>
                <c:pt idx="988">
                  <c:v>185.42673725670741</c:v>
                </c:pt>
                <c:pt idx="989">
                  <c:v>185.42673725670741</c:v>
                </c:pt>
                <c:pt idx="990">
                  <c:v>185.42673725670741</c:v>
                </c:pt>
                <c:pt idx="991">
                  <c:v>185.42673725670741</c:v>
                </c:pt>
                <c:pt idx="992">
                  <c:v>185.42673725670741</c:v>
                </c:pt>
                <c:pt idx="993">
                  <c:v>185.42673725670741</c:v>
                </c:pt>
                <c:pt idx="994">
                  <c:v>185.42673725670741</c:v>
                </c:pt>
                <c:pt idx="995">
                  <c:v>185.42673725670741</c:v>
                </c:pt>
                <c:pt idx="996">
                  <c:v>185.42673725670741</c:v>
                </c:pt>
                <c:pt idx="997">
                  <c:v>185.42673725670741</c:v>
                </c:pt>
                <c:pt idx="998">
                  <c:v>186.38011259929561</c:v>
                </c:pt>
                <c:pt idx="999">
                  <c:v>186.38011259929561</c:v>
                </c:pt>
                <c:pt idx="1000">
                  <c:v>186.38011259929561</c:v>
                </c:pt>
                <c:pt idx="1001">
                  <c:v>186.38011259929561</c:v>
                </c:pt>
                <c:pt idx="1002">
                  <c:v>186.38011259929561</c:v>
                </c:pt>
                <c:pt idx="1003">
                  <c:v>186.38011259929561</c:v>
                </c:pt>
                <c:pt idx="1004">
                  <c:v>186.38011259929561</c:v>
                </c:pt>
                <c:pt idx="1005">
                  <c:v>186.38011259929561</c:v>
                </c:pt>
                <c:pt idx="1006">
                  <c:v>186.38011259929561</c:v>
                </c:pt>
                <c:pt idx="1007">
                  <c:v>186.38011259929561</c:v>
                </c:pt>
                <c:pt idx="1008">
                  <c:v>186.38011259929561</c:v>
                </c:pt>
                <c:pt idx="1009">
                  <c:v>186.38011259929561</c:v>
                </c:pt>
                <c:pt idx="1010">
                  <c:v>186.38011259929561</c:v>
                </c:pt>
                <c:pt idx="1011">
                  <c:v>190.2362528599707</c:v>
                </c:pt>
                <c:pt idx="1012">
                  <c:v>190.2362528599707</c:v>
                </c:pt>
                <c:pt idx="1013">
                  <c:v>191.19223862858334</c:v>
                </c:pt>
                <c:pt idx="1014">
                  <c:v>191.19223862858334</c:v>
                </c:pt>
                <c:pt idx="1015">
                  <c:v>191.19223862858334</c:v>
                </c:pt>
                <c:pt idx="1016">
                  <c:v>191.19223862858334</c:v>
                </c:pt>
                <c:pt idx="1017">
                  <c:v>191.19223862858334</c:v>
                </c:pt>
                <c:pt idx="1018">
                  <c:v>191.19223862858334</c:v>
                </c:pt>
                <c:pt idx="1019">
                  <c:v>191.19223862858334</c:v>
                </c:pt>
                <c:pt idx="1020">
                  <c:v>191.19223862858334</c:v>
                </c:pt>
                <c:pt idx="1021">
                  <c:v>189.90039917839019</c:v>
                </c:pt>
                <c:pt idx="1022">
                  <c:v>189.90039917839019</c:v>
                </c:pt>
                <c:pt idx="1023">
                  <c:v>189.90039917839019</c:v>
                </c:pt>
                <c:pt idx="1024">
                  <c:v>189.90039917839019</c:v>
                </c:pt>
                <c:pt idx="1025">
                  <c:v>189.90039917839019</c:v>
                </c:pt>
                <c:pt idx="1026">
                  <c:v>189.90039917839019</c:v>
                </c:pt>
                <c:pt idx="1027">
                  <c:v>189.90039917839019</c:v>
                </c:pt>
                <c:pt idx="1028">
                  <c:v>189.90039917839019</c:v>
                </c:pt>
                <c:pt idx="1029">
                  <c:v>189.90039917839019</c:v>
                </c:pt>
                <c:pt idx="1030">
                  <c:v>189.90039917839019</c:v>
                </c:pt>
                <c:pt idx="1031">
                  <c:v>189.90039917839019</c:v>
                </c:pt>
                <c:pt idx="1032">
                  <c:v>189.90039917839019</c:v>
                </c:pt>
                <c:pt idx="1033">
                  <c:v>189.90039917839019</c:v>
                </c:pt>
                <c:pt idx="1034">
                  <c:v>189.90039917839019</c:v>
                </c:pt>
                <c:pt idx="1035">
                  <c:v>190.03296490207484</c:v>
                </c:pt>
                <c:pt idx="1036">
                  <c:v>190.03296490207484</c:v>
                </c:pt>
                <c:pt idx="1037">
                  <c:v>190.03296490207484</c:v>
                </c:pt>
                <c:pt idx="1038">
                  <c:v>190.03296490207484</c:v>
                </c:pt>
                <c:pt idx="1039">
                  <c:v>190.03296490207484</c:v>
                </c:pt>
                <c:pt idx="1040">
                  <c:v>190.03296490207484</c:v>
                </c:pt>
                <c:pt idx="1041">
                  <c:v>190.03296490207484</c:v>
                </c:pt>
                <c:pt idx="1042">
                  <c:v>190.03296490207484</c:v>
                </c:pt>
                <c:pt idx="1043">
                  <c:v>190.03296490207484</c:v>
                </c:pt>
                <c:pt idx="1044">
                  <c:v>190.03296490207484</c:v>
                </c:pt>
                <c:pt idx="1045">
                  <c:v>190.03296490207484</c:v>
                </c:pt>
                <c:pt idx="1046">
                  <c:v>190.03296490207484</c:v>
                </c:pt>
                <c:pt idx="1047">
                  <c:v>192.61844741774951</c:v>
                </c:pt>
                <c:pt idx="1048">
                  <c:v>192.61844741774951</c:v>
                </c:pt>
                <c:pt idx="1049">
                  <c:v>192.61844741774951</c:v>
                </c:pt>
                <c:pt idx="1050">
                  <c:v>192.61844741774951</c:v>
                </c:pt>
                <c:pt idx="1051">
                  <c:v>192.61844741774951</c:v>
                </c:pt>
                <c:pt idx="1052">
                  <c:v>192.61844741774951</c:v>
                </c:pt>
                <c:pt idx="1053">
                  <c:v>192.61844741774951</c:v>
                </c:pt>
                <c:pt idx="1054">
                  <c:v>192.61844741774951</c:v>
                </c:pt>
                <c:pt idx="1055">
                  <c:v>192.61844741774951</c:v>
                </c:pt>
                <c:pt idx="1056">
                  <c:v>192.91022553665292</c:v>
                </c:pt>
                <c:pt idx="1057">
                  <c:v>192.91022553665292</c:v>
                </c:pt>
                <c:pt idx="1058">
                  <c:v>192.91022553665292</c:v>
                </c:pt>
                <c:pt idx="1059">
                  <c:v>192.91022553665292</c:v>
                </c:pt>
                <c:pt idx="1060">
                  <c:v>192.91022553665292</c:v>
                </c:pt>
                <c:pt idx="1061">
                  <c:v>192.91022553665292</c:v>
                </c:pt>
                <c:pt idx="1062">
                  <c:v>192.91022553665292</c:v>
                </c:pt>
                <c:pt idx="1063">
                  <c:v>192.91022553665292</c:v>
                </c:pt>
                <c:pt idx="1064">
                  <c:v>192.91022553665292</c:v>
                </c:pt>
                <c:pt idx="1065">
                  <c:v>192.91022553665292</c:v>
                </c:pt>
                <c:pt idx="1066">
                  <c:v>192.91022553665292</c:v>
                </c:pt>
                <c:pt idx="1067">
                  <c:v>192.91022553665292</c:v>
                </c:pt>
                <c:pt idx="1068">
                  <c:v>192.91022553665292</c:v>
                </c:pt>
                <c:pt idx="1069">
                  <c:v>192.91022553665292</c:v>
                </c:pt>
                <c:pt idx="1070">
                  <c:v>192.91022553665292</c:v>
                </c:pt>
                <c:pt idx="1071">
                  <c:v>192.91022553665292</c:v>
                </c:pt>
                <c:pt idx="1072">
                  <c:v>192.91022553665292</c:v>
                </c:pt>
                <c:pt idx="1073">
                  <c:v>192.91022553665292</c:v>
                </c:pt>
                <c:pt idx="1074">
                  <c:v>193.90942217595003</c:v>
                </c:pt>
                <c:pt idx="1075">
                  <c:v>193.90942217595003</c:v>
                </c:pt>
                <c:pt idx="1076">
                  <c:v>193.90942217595003</c:v>
                </c:pt>
                <c:pt idx="1077">
                  <c:v>193.90942217595003</c:v>
                </c:pt>
                <c:pt idx="1078">
                  <c:v>193.90942217595003</c:v>
                </c:pt>
                <c:pt idx="1079">
                  <c:v>193.90942217595003</c:v>
                </c:pt>
                <c:pt idx="1080">
                  <c:v>193.90942217595003</c:v>
                </c:pt>
                <c:pt idx="1081">
                  <c:v>193.90942217595003</c:v>
                </c:pt>
                <c:pt idx="1082">
                  <c:v>193.90942217595003</c:v>
                </c:pt>
                <c:pt idx="1083">
                  <c:v>193.90942217595003</c:v>
                </c:pt>
                <c:pt idx="1084">
                  <c:v>193.90942217595003</c:v>
                </c:pt>
                <c:pt idx="1085">
                  <c:v>193.90942217595003</c:v>
                </c:pt>
                <c:pt idx="1086">
                  <c:v>193.90942217595003</c:v>
                </c:pt>
                <c:pt idx="1087">
                  <c:v>193.90942217595003</c:v>
                </c:pt>
                <c:pt idx="1088">
                  <c:v>193.90942217595003</c:v>
                </c:pt>
                <c:pt idx="1089">
                  <c:v>193.90942217595003</c:v>
                </c:pt>
                <c:pt idx="1090">
                  <c:v>193.90942217595003</c:v>
                </c:pt>
                <c:pt idx="1091">
                  <c:v>193.90942217595003</c:v>
                </c:pt>
                <c:pt idx="1092">
                  <c:v>193.90942217595003</c:v>
                </c:pt>
                <c:pt idx="1093">
                  <c:v>193.90942217595003</c:v>
                </c:pt>
                <c:pt idx="1094">
                  <c:v>193.90942217595003</c:v>
                </c:pt>
                <c:pt idx="1095">
                  <c:v>195.58939354161197</c:v>
                </c:pt>
                <c:pt idx="1096">
                  <c:v>195.58939354161197</c:v>
                </c:pt>
                <c:pt idx="1097">
                  <c:v>195.58939354161197</c:v>
                </c:pt>
                <c:pt idx="1098">
                  <c:v>195.58939354161197</c:v>
                </c:pt>
                <c:pt idx="1099">
                  <c:v>195.58939354161197</c:v>
                </c:pt>
                <c:pt idx="1100">
                  <c:v>195.58939354161197</c:v>
                </c:pt>
                <c:pt idx="1101">
                  <c:v>195.58939354161197</c:v>
                </c:pt>
                <c:pt idx="1102">
                  <c:v>195.58939354161197</c:v>
                </c:pt>
                <c:pt idx="1103">
                  <c:v>194.276713048044</c:v>
                </c:pt>
                <c:pt idx="1104">
                  <c:v>194.276713048044</c:v>
                </c:pt>
                <c:pt idx="1105">
                  <c:v>194.276713048044</c:v>
                </c:pt>
                <c:pt idx="1106">
                  <c:v>194.276713048044</c:v>
                </c:pt>
                <c:pt idx="1107">
                  <c:v>194.276713048044</c:v>
                </c:pt>
                <c:pt idx="1108">
                  <c:v>194.276713048044</c:v>
                </c:pt>
                <c:pt idx="1109">
                  <c:v>194.276713048044</c:v>
                </c:pt>
                <c:pt idx="1110">
                  <c:v>194.276713048044</c:v>
                </c:pt>
                <c:pt idx="1111">
                  <c:v>194.276713048044</c:v>
                </c:pt>
                <c:pt idx="1112">
                  <c:v>194.276713048044</c:v>
                </c:pt>
                <c:pt idx="1113">
                  <c:v>194.276713048044</c:v>
                </c:pt>
                <c:pt idx="1114">
                  <c:v>194.276713048044</c:v>
                </c:pt>
                <c:pt idx="1115">
                  <c:v>194.276713048044</c:v>
                </c:pt>
                <c:pt idx="1116">
                  <c:v>195.58939354161197</c:v>
                </c:pt>
                <c:pt idx="1117">
                  <c:v>198.25273258349753</c:v>
                </c:pt>
                <c:pt idx="1118">
                  <c:v>198.25273258349753</c:v>
                </c:pt>
                <c:pt idx="1119">
                  <c:v>198.25273258349753</c:v>
                </c:pt>
                <c:pt idx="1120">
                  <c:v>198.25273258349753</c:v>
                </c:pt>
                <c:pt idx="1121">
                  <c:v>202.21778723516729</c:v>
                </c:pt>
                <c:pt idx="1122">
                  <c:v>202.21778723516729</c:v>
                </c:pt>
                <c:pt idx="1123">
                  <c:v>202.21778723516729</c:v>
                </c:pt>
                <c:pt idx="1124">
                  <c:v>203.53947211905731</c:v>
                </c:pt>
                <c:pt idx="1125">
                  <c:v>204.86115700294741</c:v>
                </c:pt>
                <c:pt idx="1126">
                  <c:v>206.18284188683742</c:v>
                </c:pt>
                <c:pt idx="1127">
                  <c:v>206.18284188683742</c:v>
                </c:pt>
                <c:pt idx="1128">
                  <c:v>208.8262116546174</c:v>
                </c:pt>
                <c:pt idx="1129">
                  <c:v>208.8262116546174</c:v>
                </c:pt>
                <c:pt idx="1130">
                  <c:v>208.8262116546174</c:v>
                </c:pt>
                <c:pt idx="1131">
                  <c:v>208.8262116546174</c:v>
                </c:pt>
                <c:pt idx="1132">
                  <c:v>208.8262116546174</c:v>
                </c:pt>
                <c:pt idx="1133">
                  <c:v>210.1478965385073</c:v>
                </c:pt>
                <c:pt idx="1134">
                  <c:v>210.1478965385073</c:v>
                </c:pt>
                <c:pt idx="1135">
                  <c:v>210.1478965385073</c:v>
                </c:pt>
                <c:pt idx="1136">
                  <c:v>210.1478965385073</c:v>
                </c:pt>
                <c:pt idx="1137">
                  <c:v>210.1478965385073</c:v>
                </c:pt>
                <c:pt idx="1138">
                  <c:v>210.1478965385073</c:v>
                </c:pt>
                <c:pt idx="1139">
                  <c:v>210.1478965385073</c:v>
                </c:pt>
                <c:pt idx="1140">
                  <c:v>209.42822144070817</c:v>
                </c:pt>
                <c:pt idx="1141">
                  <c:v>209.42822144070817</c:v>
                </c:pt>
                <c:pt idx="1142">
                  <c:v>209.42822144070817</c:v>
                </c:pt>
                <c:pt idx="1143">
                  <c:v>209.42822144070817</c:v>
                </c:pt>
                <c:pt idx="1144">
                  <c:v>209.42822144070817</c:v>
                </c:pt>
                <c:pt idx="1145">
                  <c:v>209.42822144070817</c:v>
                </c:pt>
                <c:pt idx="1146">
                  <c:v>208.11106281529484</c:v>
                </c:pt>
                <c:pt idx="1147">
                  <c:v>208.11106281529484</c:v>
                </c:pt>
                <c:pt idx="1148">
                  <c:v>208.11106281529484</c:v>
                </c:pt>
                <c:pt idx="1149">
                  <c:v>208.11106281529484</c:v>
                </c:pt>
                <c:pt idx="1150">
                  <c:v>209.42822144070817</c:v>
                </c:pt>
                <c:pt idx="1151">
                  <c:v>209.42822144070817</c:v>
                </c:pt>
                <c:pt idx="1152">
                  <c:v>209.42822144070817</c:v>
                </c:pt>
                <c:pt idx="1153">
                  <c:v>209.42822144070817</c:v>
                </c:pt>
                <c:pt idx="1154">
                  <c:v>209.42822144070817</c:v>
                </c:pt>
                <c:pt idx="1155">
                  <c:v>209.42822144070817</c:v>
                </c:pt>
                <c:pt idx="1156">
                  <c:v>209.42822144070817</c:v>
                </c:pt>
                <c:pt idx="1157">
                  <c:v>209.42822144070817</c:v>
                </c:pt>
                <c:pt idx="1158">
                  <c:v>209.42822144070817</c:v>
                </c:pt>
                <c:pt idx="1159">
                  <c:v>209.42822144070817</c:v>
                </c:pt>
                <c:pt idx="1160">
                  <c:v>211.52055341226551</c:v>
                </c:pt>
                <c:pt idx="1161">
                  <c:v>211.52055341226551</c:v>
                </c:pt>
                <c:pt idx="1162">
                  <c:v>207.52959957429817</c:v>
                </c:pt>
                <c:pt idx="1163">
                  <c:v>207.52959957429817</c:v>
                </c:pt>
                <c:pt idx="1164">
                  <c:v>207.52959957429817</c:v>
                </c:pt>
                <c:pt idx="1165">
                  <c:v>207.52959957429817</c:v>
                </c:pt>
                <c:pt idx="1166">
                  <c:v>207.52959957429817</c:v>
                </c:pt>
                <c:pt idx="1167">
                  <c:v>207.52959957429817</c:v>
                </c:pt>
                <c:pt idx="1168">
                  <c:v>207.52959957429817</c:v>
                </c:pt>
                <c:pt idx="1169">
                  <c:v>207.52959957429817</c:v>
                </c:pt>
                <c:pt idx="1170">
                  <c:v>207.52959957429817</c:v>
                </c:pt>
                <c:pt idx="1171">
                  <c:v>207.52959957429817</c:v>
                </c:pt>
                <c:pt idx="1172">
                  <c:v>207.52959957429817</c:v>
                </c:pt>
                <c:pt idx="1173">
                  <c:v>207.52959957429817</c:v>
                </c:pt>
                <c:pt idx="1174">
                  <c:v>207.52959957429817</c:v>
                </c:pt>
                <c:pt idx="1175">
                  <c:v>207.52959957429817</c:v>
                </c:pt>
                <c:pt idx="1176">
                  <c:v>207.52959957429817</c:v>
                </c:pt>
                <c:pt idx="1177">
                  <c:v>207.52959957429817</c:v>
                </c:pt>
                <c:pt idx="1178">
                  <c:v>207.5682580233115</c:v>
                </c:pt>
                <c:pt idx="1179">
                  <c:v>207.5682580233115</c:v>
                </c:pt>
                <c:pt idx="1180">
                  <c:v>207.5682580233115</c:v>
                </c:pt>
                <c:pt idx="1181">
                  <c:v>207.5682580233115</c:v>
                </c:pt>
                <c:pt idx="1182">
                  <c:v>207.5682580233115</c:v>
                </c:pt>
                <c:pt idx="1183">
                  <c:v>207.5682580233115</c:v>
                </c:pt>
                <c:pt idx="1184">
                  <c:v>207.5682580233115</c:v>
                </c:pt>
                <c:pt idx="1185">
                  <c:v>207.5682580233115</c:v>
                </c:pt>
                <c:pt idx="1186">
                  <c:v>207.5682580233115</c:v>
                </c:pt>
                <c:pt idx="1187">
                  <c:v>207.5682580233115</c:v>
                </c:pt>
                <c:pt idx="1188">
                  <c:v>207.5682580233115</c:v>
                </c:pt>
                <c:pt idx="1189">
                  <c:v>207.5682580233115</c:v>
                </c:pt>
                <c:pt idx="1190">
                  <c:v>207.5682580233115</c:v>
                </c:pt>
                <c:pt idx="1191">
                  <c:v>207.5682580233115</c:v>
                </c:pt>
                <c:pt idx="1192">
                  <c:v>207.5682580233115</c:v>
                </c:pt>
                <c:pt idx="1193">
                  <c:v>208.89882377987118</c:v>
                </c:pt>
                <c:pt idx="1194">
                  <c:v>208.89882377987118</c:v>
                </c:pt>
                <c:pt idx="1195">
                  <c:v>208.89882377987118</c:v>
                </c:pt>
                <c:pt idx="1196">
                  <c:v>208.89882377987118</c:v>
                </c:pt>
                <c:pt idx="1197">
                  <c:v>209</c:v>
                </c:pt>
                <c:pt idx="1198">
                  <c:v>209</c:v>
                </c:pt>
                <c:pt idx="1199">
                  <c:v>209</c:v>
                </c:pt>
                <c:pt idx="1200">
                  <c:v>212</c:v>
                </c:pt>
                <c:pt idx="1201">
                  <c:v>212</c:v>
                </c:pt>
                <c:pt idx="1202">
                  <c:v>212</c:v>
                </c:pt>
                <c:pt idx="1203">
                  <c:v>212</c:v>
                </c:pt>
                <c:pt idx="1204">
                  <c:v>213</c:v>
                </c:pt>
                <c:pt idx="1205">
                  <c:v>214</c:v>
                </c:pt>
                <c:pt idx="1206">
                  <c:v>214</c:v>
                </c:pt>
                <c:pt idx="1207">
                  <c:v>214</c:v>
                </c:pt>
                <c:pt idx="1208">
                  <c:v>214</c:v>
                </c:pt>
                <c:pt idx="1209">
                  <c:v>216</c:v>
                </c:pt>
                <c:pt idx="1210">
                  <c:v>216</c:v>
                </c:pt>
                <c:pt idx="1211">
                  <c:v>216</c:v>
                </c:pt>
                <c:pt idx="1212">
                  <c:v>216</c:v>
                </c:pt>
                <c:pt idx="1213">
                  <c:v>216</c:v>
                </c:pt>
                <c:pt idx="1214">
                  <c:v>216</c:v>
                </c:pt>
                <c:pt idx="1215">
                  <c:v>216</c:v>
                </c:pt>
                <c:pt idx="1216">
                  <c:v>216</c:v>
                </c:pt>
                <c:pt idx="1217">
                  <c:v>216</c:v>
                </c:pt>
                <c:pt idx="1218">
                  <c:v>216</c:v>
                </c:pt>
                <c:pt idx="1219">
                  <c:v>216</c:v>
                </c:pt>
                <c:pt idx="1220">
                  <c:v>217</c:v>
                </c:pt>
                <c:pt idx="1221">
                  <c:v>217</c:v>
                </c:pt>
                <c:pt idx="1222">
                  <c:v>217</c:v>
                </c:pt>
                <c:pt idx="1223">
                  <c:v>217</c:v>
                </c:pt>
                <c:pt idx="1224">
                  <c:v>217</c:v>
                </c:pt>
                <c:pt idx="1225">
                  <c:v>214</c:v>
                </c:pt>
                <c:pt idx="1226">
                  <c:v>214</c:v>
                </c:pt>
                <c:pt idx="1227">
                  <c:v>214</c:v>
                </c:pt>
                <c:pt idx="1228">
                  <c:v>214</c:v>
                </c:pt>
                <c:pt idx="1229">
                  <c:v>214</c:v>
                </c:pt>
                <c:pt idx="1230">
                  <c:v>214</c:v>
                </c:pt>
                <c:pt idx="1231">
                  <c:v>214</c:v>
                </c:pt>
                <c:pt idx="1232">
                  <c:v>214</c:v>
                </c:pt>
                <c:pt idx="1233">
                  <c:v>214</c:v>
                </c:pt>
                <c:pt idx="1234">
                  <c:v>214</c:v>
                </c:pt>
                <c:pt idx="1235">
                  <c:v>214</c:v>
                </c:pt>
                <c:pt idx="1236">
                  <c:v>214</c:v>
                </c:pt>
                <c:pt idx="1237">
                  <c:v>214</c:v>
                </c:pt>
                <c:pt idx="1238">
                  <c:v>214</c:v>
                </c:pt>
                <c:pt idx="1239">
                  <c:v>214</c:v>
                </c:pt>
                <c:pt idx="1240">
                  <c:v>214</c:v>
                </c:pt>
                <c:pt idx="1241">
                  <c:v>218</c:v>
                </c:pt>
                <c:pt idx="1242">
                  <c:v>218</c:v>
                </c:pt>
                <c:pt idx="1243">
                  <c:v>218</c:v>
                </c:pt>
                <c:pt idx="1244">
                  <c:v>218</c:v>
                </c:pt>
                <c:pt idx="1245">
                  <c:v>220</c:v>
                </c:pt>
                <c:pt idx="1246">
                  <c:v>221</c:v>
                </c:pt>
                <c:pt idx="1247">
                  <c:v>221</c:v>
                </c:pt>
                <c:pt idx="1248">
                  <c:v>221</c:v>
                </c:pt>
                <c:pt idx="1249">
                  <c:v>222</c:v>
                </c:pt>
                <c:pt idx="1250">
                  <c:v>222</c:v>
                </c:pt>
                <c:pt idx="1251">
                  <c:v>222</c:v>
                </c:pt>
                <c:pt idx="1252">
                  <c:v>224</c:v>
                </c:pt>
                <c:pt idx="1253">
                  <c:v>225</c:v>
                </c:pt>
                <c:pt idx="1254">
                  <c:v>225</c:v>
                </c:pt>
                <c:pt idx="1255">
                  <c:v>225</c:v>
                </c:pt>
                <c:pt idx="1256">
                  <c:v>225</c:v>
                </c:pt>
                <c:pt idx="1257">
                  <c:v>227</c:v>
                </c:pt>
                <c:pt idx="1258">
                  <c:v>230</c:v>
                </c:pt>
                <c:pt idx="1259">
                  <c:v>230</c:v>
                </c:pt>
                <c:pt idx="1260">
                  <c:v>230</c:v>
                </c:pt>
                <c:pt idx="1261">
                  <c:v>230</c:v>
                </c:pt>
                <c:pt idx="1262">
                  <c:v>230</c:v>
                </c:pt>
                <c:pt idx="1263">
                  <c:v>230</c:v>
                </c:pt>
                <c:pt idx="1264">
                  <c:v>230</c:v>
                </c:pt>
                <c:pt idx="1265">
                  <c:v>230</c:v>
                </c:pt>
                <c:pt idx="1266">
                  <c:v>230</c:v>
                </c:pt>
                <c:pt idx="1267">
                  <c:v>230</c:v>
                </c:pt>
                <c:pt idx="1268">
                  <c:v>230</c:v>
                </c:pt>
                <c:pt idx="1269">
                  <c:v>230</c:v>
                </c:pt>
                <c:pt idx="1270">
                  <c:v>230</c:v>
                </c:pt>
                <c:pt idx="1271">
                  <c:v>230</c:v>
                </c:pt>
                <c:pt idx="1272">
                  <c:v>230</c:v>
                </c:pt>
                <c:pt idx="1273">
                  <c:v>230</c:v>
                </c:pt>
                <c:pt idx="1274">
                  <c:v>230</c:v>
                </c:pt>
                <c:pt idx="1275">
                  <c:v>230</c:v>
                </c:pt>
                <c:pt idx="1276">
                  <c:v>230</c:v>
                </c:pt>
                <c:pt idx="1277">
                  <c:v>230</c:v>
                </c:pt>
                <c:pt idx="1278">
                  <c:v>232</c:v>
                </c:pt>
                <c:pt idx="1279">
                  <c:v>232</c:v>
                </c:pt>
                <c:pt idx="1280">
                  <c:v>232</c:v>
                </c:pt>
                <c:pt idx="1281">
                  <c:v>232</c:v>
                </c:pt>
                <c:pt idx="1282">
                  <c:v>232</c:v>
                </c:pt>
                <c:pt idx="1283">
                  <c:v>232</c:v>
                </c:pt>
                <c:pt idx="1284">
                  <c:v>232</c:v>
                </c:pt>
                <c:pt idx="1285">
                  <c:v>232</c:v>
                </c:pt>
                <c:pt idx="1286">
                  <c:v>232</c:v>
                </c:pt>
                <c:pt idx="1287">
                  <c:v>232</c:v>
                </c:pt>
                <c:pt idx="1288">
                  <c:v>232</c:v>
                </c:pt>
                <c:pt idx="1289">
                  <c:v>235</c:v>
                </c:pt>
                <c:pt idx="1290">
                  <c:v>235</c:v>
                </c:pt>
                <c:pt idx="1291">
                  <c:v>235</c:v>
                </c:pt>
                <c:pt idx="1292">
                  <c:v>235</c:v>
                </c:pt>
                <c:pt idx="1293">
                  <c:v>236</c:v>
                </c:pt>
                <c:pt idx="1294">
                  <c:v>236</c:v>
                </c:pt>
                <c:pt idx="1295">
                  <c:v>236</c:v>
                </c:pt>
                <c:pt idx="1296">
                  <c:v>236</c:v>
                </c:pt>
                <c:pt idx="1297">
                  <c:v>241</c:v>
                </c:pt>
                <c:pt idx="1298">
                  <c:v>241</c:v>
                </c:pt>
                <c:pt idx="1299">
                  <c:v>254</c:v>
                </c:pt>
                <c:pt idx="1300">
                  <c:v>254</c:v>
                </c:pt>
                <c:pt idx="1301">
                  <c:v>254</c:v>
                </c:pt>
                <c:pt idx="1302">
                  <c:v>254</c:v>
                </c:pt>
                <c:pt idx="1303">
                  <c:v>254</c:v>
                </c:pt>
                <c:pt idx="1304">
                  <c:v>254</c:v>
                </c:pt>
                <c:pt idx="1305">
                  <c:v>254</c:v>
                </c:pt>
                <c:pt idx="1306">
                  <c:v>258</c:v>
                </c:pt>
                <c:pt idx="1307">
                  <c:v>258</c:v>
                </c:pt>
                <c:pt idx="1308">
                  <c:v>258</c:v>
                </c:pt>
                <c:pt idx="1309">
                  <c:v>258</c:v>
                </c:pt>
                <c:pt idx="1310">
                  <c:v>258</c:v>
                </c:pt>
                <c:pt idx="1311">
                  <c:v>260</c:v>
                </c:pt>
                <c:pt idx="1312">
                  <c:v>260</c:v>
                </c:pt>
                <c:pt idx="1313">
                  <c:v>260</c:v>
                </c:pt>
                <c:pt idx="1314">
                  <c:v>260</c:v>
                </c:pt>
                <c:pt idx="1315">
                  <c:v>260</c:v>
                </c:pt>
                <c:pt idx="1316">
                  <c:v>260</c:v>
                </c:pt>
                <c:pt idx="1317">
                  <c:v>263</c:v>
                </c:pt>
                <c:pt idx="1318">
                  <c:v>263</c:v>
                </c:pt>
                <c:pt idx="1319">
                  <c:v>264</c:v>
                </c:pt>
                <c:pt idx="1320">
                  <c:v>264</c:v>
                </c:pt>
                <c:pt idx="1321">
                  <c:v>264</c:v>
                </c:pt>
                <c:pt idx="1322">
                  <c:v>264</c:v>
                </c:pt>
                <c:pt idx="1323">
                  <c:v>264</c:v>
                </c:pt>
                <c:pt idx="1324">
                  <c:v>264</c:v>
                </c:pt>
                <c:pt idx="1325">
                  <c:v>263</c:v>
                </c:pt>
                <c:pt idx="1326">
                  <c:v>263</c:v>
                </c:pt>
                <c:pt idx="1327">
                  <c:v>263</c:v>
                </c:pt>
                <c:pt idx="1328">
                  <c:v>263</c:v>
                </c:pt>
                <c:pt idx="1329">
                  <c:v>259</c:v>
                </c:pt>
                <c:pt idx="1330">
                  <c:v>257</c:v>
                </c:pt>
                <c:pt idx="1331">
                  <c:v>257</c:v>
                </c:pt>
                <c:pt idx="1332">
                  <c:v>257</c:v>
                </c:pt>
                <c:pt idx="1333">
                  <c:v>256</c:v>
                </c:pt>
                <c:pt idx="1334">
                  <c:v>256</c:v>
                </c:pt>
                <c:pt idx="1335">
                  <c:v>256</c:v>
                </c:pt>
                <c:pt idx="1336">
                  <c:v>256</c:v>
                </c:pt>
                <c:pt idx="1337">
                  <c:v>256</c:v>
                </c:pt>
                <c:pt idx="1338">
                  <c:v>256</c:v>
                </c:pt>
                <c:pt idx="1339">
                  <c:v>259</c:v>
                </c:pt>
                <c:pt idx="1340">
                  <c:v>257</c:v>
                </c:pt>
                <c:pt idx="1341">
                  <c:v>257</c:v>
                </c:pt>
                <c:pt idx="1342">
                  <c:v>257</c:v>
                </c:pt>
                <c:pt idx="1343">
                  <c:v>257</c:v>
                </c:pt>
                <c:pt idx="1344">
                  <c:v>257</c:v>
                </c:pt>
                <c:pt idx="1345">
                  <c:v>257</c:v>
                </c:pt>
                <c:pt idx="1346">
                  <c:v>256</c:v>
                </c:pt>
                <c:pt idx="1347">
                  <c:v>256</c:v>
                </c:pt>
                <c:pt idx="1348">
                  <c:v>259</c:v>
                </c:pt>
                <c:pt idx="1349">
                  <c:v>259</c:v>
                </c:pt>
                <c:pt idx="1350">
                  <c:v>259</c:v>
                </c:pt>
                <c:pt idx="1351">
                  <c:v>259</c:v>
                </c:pt>
                <c:pt idx="1352">
                  <c:v>259</c:v>
                </c:pt>
                <c:pt idx="1353">
                  <c:v>262</c:v>
                </c:pt>
                <c:pt idx="1354">
                  <c:v>262</c:v>
                </c:pt>
                <c:pt idx="1355">
                  <c:v>263</c:v>
                </c:pt>
                <c:pt idx="1356">
                  <c:v>263</c:v>
                </c:pt>
                <c:pt idx="1357">
                  <c:v>263</c:v>
                </c:pt>
                <c:pt idx="1358">
                  <c:v>263</c:v>
                </c:pt>
                <c:pt idx="1359">
                  <c:v>263</c:v>
                </c:pt>
                <c:pt idx="1360">
                  <c:v>266</c:v>
                </c:pt>
                <c:pt idx="1361">
                  <c:v>266</c:v>
                </c:pt>
                <c:pt idx="1362">
                  <c:v>269</c:v>
                </c:pt>
                <c:pt idx="1363">
                  <c:v>269</c:v>
                </c:pt>
                <c:pt idx="1364">
                  <c:v>269</c:v>
                </c:pt>
                <c:pt idx="1365">
                  <c:v>269</c:v>
                </c:pt>
                <c:pt idx="1366">
                  <c:v>269</c:v>
                </c:pt>
                <c:pt idx="1367">
                  <c:v>269</c:v>
                </c:pt>
                <c:pt idx="1368">
                  <c:v>272</c:v>
                </c:pt>
                <c:pt idx="1369">
                  <c:v>272</c:v>
                </c:pt>
                <c:pt idx="1370">
                  <c:v>272</c:v>
                </c:pt>
                <c:pt idx="1371">
                  <c:v>272</c:v>
                </c:pt>
                <c:pt idx="1372">
                  <c:v>272</c:v>
                </c:pt>
                <c:pt idx="1373">
                  <c:v>272</c:v>
                </c:pt>
                <c:pt idx="1374">
                  <c:v>269</c:v>
                </c:pt>
                <c:pt idx="1375">
                  <c:v>269</c:v>
                </c:pt>
                <c:pt idx="1376">
                  <c:v>269</c:v>
                </c:pt>
                <c:pt idx="1377">
                  <c:v>269</c:v>
                </c:pt>
                <c:pt idx="1378">
                  <c:v>269</c:v>
                </c:pt>
                <c:pt idx="1379">
                  <c:v>269</c:v>
                </c:pt>
                <c:pt idx="1380">
                  <c:v>269</c:v>
                </c:pt>
                <c:pt idx="1381">
                  <c:v>269</c:v>
                </c:pt>
                <c:pt idx="1382">
                  <c:v>269</c:v>
                </c:pt>
                <c:pt idx="1383">
                  <c:v>267</c:v>
                </c:pt>
                <c:pt idx="1384">
                  <c:v>267</c:v>
                </c:pt>
                <c:pt idx="1385">
                  <c:v>267</c:v>
                </c:pt>
                <c:pt idx="1386">
                  <c:v>267</c:v>
                </c:pt>
                <c:pt idx="1387">
                  <c:v>267</c:v>
                </c:pt>
                <c:pt idx="1388">
                  <c:v>267</c:v>
                </c:pt>
                <c:pt idx="1389">
                  <c:v>267</c:v>
                </c:pt>
                <c:pt idx="1390">
                  <c:v>267</c:v>
                </c:pt>
                <c:pt idx="1391">
                  <c:v>267</c:v>
                </c:pt>
                <c:pt idx="1392">
                  <c:v>267</c:v>
                </c:pt>
                <c:pt idx="1393">
                  <c:v>267</c:v>
                </c:pt>
                <c:pt idx="1394">
                  <c:v>267</c:v>
                </c:pt>
                <c:pt idx="1395">
                  <c:v>267</c:v>
                </c:pt>
                <c:pt idx="1396">
                  <c:v>267</c:v>
                </c:pt>
                <c:pt idx="1397">
                  <c:v>267</c:v>
                </c:pt>
                <c:pt idx="1398">
                  <c:v>267</c:v>
                </c:pt>
                <c:pt idx="1399">
                  <c:v>267</c:v>
                </c:pt>
                <c:pt idx="1400">
                  <c:v>267</c:v>
                </c:pt>
                <c:pt idx="1401">
                  <c:v>267</c:v>
                </c:pt>
                <c:pt idx="1402">
                  <c:v>268</c:v>
                </c:pt>
                <c:pt idx="1403">
                  <c:v>267</c:v>
                </c:pt>
                <c:pt idx="1404">
                  <c:v>267</c:v>
                </c:pt>
                <c:pt idx="1405">
                  <c:v>267</c:v>
                </c:pt>
                <c:pt idx="1406">
                  <c:v>267</c:v>
                </c:pt>
                <c:pt idx="1407">
                  <c:v>267</c:v>
                </c:pt>
                <c:pt idx="1408">
                  <c:v>267</c:v>
                </c:pt>
                <c:pt idx="1409">
                  <c:v>267</c:v>
                </c:pt>
                <c:pt idx="1410">
                  <c:v>267</c:v>
                </c:pt>
                <c:pt idx="1411">
                  <c:v>267</c:v>
                </c:pt>
                <c:pt idx="1412">
                  <c:v>267</c:v>
                </c:pt>
                <c:pt idx="1413">
                  <c:v>265</c:v>
                </c:pt>
                <c:pt idx="1414">
                  <c:v>265</c:v>
                </c:pt>
                <c:pt idx="1415">
                  <c:v>265</c:v>
                </c:pt>
                <c:pt idx="1416">
                  <c:v>265</c:v>
                </c:pt>
                <c:pt idx="1417">
                  <c:v>265</c:v>
                </c:pt>
                <c:pt idx="1418">
                  <c:v>265</c:v>
                </c:pt>
                <c:pt idx="1419">
                  <c:v>265</c:v>
                </c:pt>
                <c:pt idx="1420">
                  <c:v>265</c:v>
                </c:pt>
                <c:pt idx="1421">
                  <c:v>265</c:v>
                </c:pt>
                <c:pt idx="1422">
                  <c:v>265</c:v>
                </c:pt>
                <c:pt idx="1423">
                  <c:v>265</c:v>
                </c:pt>
                <c:pt idx="1424">
                  <c:v>265</c:v>
                </c:pt>
                <c:pt idx="1425">
                  <c:v>265</c:v>
                </c:pt>
                <c:pt idx="1426">
                  <c:v>265</c:v>
                </c:pt>
                <c:pt idx="1427">
                  <c:v>265</c:v>
                </c:pt>
                <c:pt idx="1428">
                  <c:v>265</c:v>
                </c:pt>
                <c:pt idx="1429">
                  <c:v>265</c:v>
                </c:pt>
                <c:pt idx="1430">
                  <c:v>265</c:v>
                </c:pt>
                <c:pt idx="1431">
                  <c:v>265</c:v>
                </c:pt>
                <c:pt idx="1432">
                  <c:v>265</c:v>
                </c:pt>
                <c:pt idx="1433">
                  <c:v>265</c:v>
                </c:pt>
                <c:pt idx="1434">
                  <c:v>264</c:v>
                </c:pt>
                <c:pt idx="1435">
                  <c:v>264</c:v>
                </c:pt>
                <c:pt idx="1436">
                  <c:v>264</c:v>
                </c:pt>
                <c:pt idx="1437">
                  <c:v>264</c:v>
                </c:pt>
                <c:pt idx="1438">
                  <c:v>264</c:v>
                </c:pt>
                <c:pt idx="1439">
                  <c:v>264</c:v>
                </c:pt>
                <c:pt idx="1440">
                  <c:v>267</c:v>
                </c:pt>
                <c:pt idx="1441">
                  <c:v>266</c:v>
                </c:pt>
                <c:pt idx="1442">
                  <c:v>269</c:v>
                </c:pt>
                <c:pt idx="1443">
                  <c:v>269</c:v>
                </c:pt>
                <c:pt idx="1444">
                  <c:v>269</c:v>
                </c:pt>
                <c:pt idx="1445">
                  <c:v>269</c:v>
                </c:pt>
                <c:pt idx="1446">
                  <c:v>269</c:v>
                </c:pt>
                <c:pt idx="1447">
                  <c:v>269</c:v>
                </c:pt>
                <c:pt idx="1448">
                  <c:v>269</c:v>
                </c:pt>
                <c:pt idx="1449">
                  <c:v>269</c:v>
                </c:pt>
                <c:pt idx="1450">
                  <c:v>269</c:v>
                </c:pt>
                <c:pt idx="1451">
                  <c:v>269</c:v>
                </c:pt>
                <c:pt idx="1452">
                  <c:v>269</c:v>
                </c:pt>
                <c:pt idx="1453">
                  <c:v>269</c:v>
                </c:pt>
                <c:pt idx="1454">
                  <c:v>269</c:v>
                </c:pt>
                <c:pt idx="1455">
                  <c:v>269</c:v>
                </c:pt>
                <c:pt idx="1456">
                  <c:v>269</c:v>
                </c:pt>
                <c:pt idx="1457">
                  <c:v>269</c:v>
                </c:pt>
                <c:pt idx="1458">
                  <c:v>269</c:v>
                </c:pt>
                <c:pt idx="1459">
                  <c:v>269</c:v>
                </c:pt>
                <c:pt idx="1460">
                  <c:v>269</c:v>
                </c:pt>
                <c:pt idx="1461">
                  <c:v>269</c:v>
                </c:pt>
                <c:pt idx="1462">
                  <c:v>271</c:v>
                </c:pt>
                <c:pt idx="1463">
                  <c:v>271</c:v>
                </c:pt>
                <c:pt idx="1464">
                  <c:v>271</c:v>
                </c:pt>
                <c:pt idx="1465">
                  <c:v>271</c:v>
                </c:pt>
                <c:pt idx="1466">
                  <c:v>271</c:v>
                </c:pt>
                <c:pt idx="1467">
                  <c:v>271</c:v>
                </c:pt>
                <c:pt idx="1468">
                  <c:v>271</c:v>
                </c:pt>
                <c:pt idx="1469">
                  <c:v>271</c:v>
                </c:pt>
                <c:pt idx="1470">
                  <c:v>271</c:v>
                </c:pt>
                <c:pt idx="1471">
                  <c:v>271</c:v>
                </c:pt>
                <c:pt idx="1472">
                  <c:v>271</c:v>
                </c:pt>
                <c:pt idx="1473">
                  <c:v>271</c:v>
                </c:pt>
                <c:pt idx="1474">
                  <c:v>271</c:v>
                </c:pt>
                <c:pt idx="1475">
                  <c:v>271</c:v>
                </c:pt>
                <c:pt idx="1476">
                  <c:v>271</c:v>
                </c:pt>
                <c:pt idx="1477">
                  <c:v>271</c:v>
                </c:pt>
                <c:pt idx="1478">
                  <c:v>270</c:v>
                </c:pt>
                <c:pt idx="1479">
                  <c:v>270</c:v>
                </c:pt>
                <c:pt idx="1480">
                  <c:v>270</c:v>
                </c:pt>
                <c:pt idx="1481">
                  <c:v>270</c:v>
                </c:pt>
                <c:pt idx="1482">
                  <c:v>270</c:v>
                </c:pt>
                <c:pt idx="1483">
                  <c:v>270</c:v>
                </c:pt>
                <c:pt idx="1484">
                  <c:v>270</c:v>
                </c:pt>
                <c:pt idx="1485">
                  <c:v>272</c:v>
                </c:pt>
                <c:pt idx="1486">
                  <c:v>272</c:v>
                </c:pt>
                <c:pt idx="1487">
                  <c:v>272</c:v>
                </c:pt>
                <c:pt idx="1488">
                  <c:v>272</c:v>
                </c:pt>
                <c:pt idx="1489">
                  <c:v>273</c:v>
                </c:pt>
                <c:pt idx="1490">
                  <c:v>273</c:v>
                </c:pt>
                <c:pt idx="1491">
                  <c:v>273</c:v>
                </c:pt>
                <c:pt idx="1492">
                  <c:v>273</c:v>
                </c:pt>
                <c:pt idx="1493">
                  <c:v>273</c:v>
                </c:pt>
                <c:pt idx="1494">
                  <c:v>275</c:v>
                </c:pt>
                <c:pt idx="1495">
                  <c:v>275</c:v>
                </c:pt>
                <c:pt idx="1496">
                  <c:v>275</c:v>
                </c:pt>
                <c:pt idx="1497">
                  <c:v>275</c:v>
                </c:pt>
                <c:pt idx="1498">
                  <c:v>275</c:v>
                </c:pt>
                <c:pt idx="1499">
                  <c:v>275</c:v>
                </c:pt>
                <c:pt idx="1500">
                  <c:v>275</c:v>
                </c:pt>
                <c:pt idx="1501">
                  <c:v>275</c:v>
                </c:pt>
                <c:pt idx="1502">
                  <c:v>275</c:v>
                </c:pt>
                <c:pt idx="1503">
                  <c:v>279</c:v>
                </c:pt>
                <c:pt idx="1504">
                  <c:v>279</c:v>
                </c:pt>
                <c:pt idx="1505">
                  <c:v>282</c:v>
                </c:pt>
                <c:pt idx="1506">
                  <c:v>282</c:v>
                </c:pt>
                <c:pt idx="1507">
                  <c:v>282</c:v>
                </c:pt>
                <c:pt idx="1508">
                  <c:v>282</c:v>
                </c:pt>
                <c:pt idx="1509">
                  <c:v>282</c:v>
                </c:pt>
                <c:pt idx="1510">
                  <c:v>285</c:v>
                </c:pt>
                <c:pt idx="1511">
                  <c:v>285</c:v>
                </c:pt>
                <c:pt idx="1512">
                  <c:v>285</c:v>
                </c:pt>
                <c:pt idx="1513">
                  <c:v>285</c:v>
                </c:pt>
                <c:pt idx="1514">
                  <c:v>285</c:v>
                </c:pt>
                <c:pt idx="1515">
                  <c:v>285</c:v>
                </c:pt>
                <c:pt idx="1516">
                  <c:v>285</c:v>
                </c:pt>
                <c:pt idx="1517">
                  <c:v>285</c:v>
                </c:pt>
                <c:pt idx="1518">
                  <c:v>285</c:v>
                </c:pt>
                <c:pt idx="1519">
                  <c:v>285</c:v>
                </c:pt>
                <c:pt idx="1520">
                  <c:v>285</c:v>
                </c:pt>
                <c:pt idx="1521">
                  <c:v>285</c:v>
                </c:pt>
                <c:pt idx="1522">
                  <c:v>285</c:v>
                </c:pt>
                <c:pt idx="1523">
                  <c:v>285</c:v>
                </c:pt>
                <c:pt idx="1524">
                  <c:v>285</c:v>
                </c:pt>
                <c:pt idx="1525">
                  <c:v>285</c:v>
                </c:pt>
                <c:pt idx="1526">
                  <c:v>285</c:v>
                </c:pt>
                <c:pt idx="1527">
                  <c:v>285</c:v>
                </c:pt>
                <c:pt idx="1528">
                  <c:v>285</c:v>
                </c:pt>
                <c:pt idx="1529">
                  <c:v>285</c:v>
                </c:pt>
                <c:pt idx="1530">
                  <c:v>287</c:v>
                </c:pt>
                <c:pt idx="1531">
                  <c:v>287</c:v>
                </c:pt>
                <c:pt idx="1532">
                  <c:v>287</c:v>
                </c:pt>
                <c:pt idx="1533">
                  <c:v>287</c:v>
                </c:pt>
                <c:pt idx="1534">
                  <c:v>287</c:v>
                </c:pt>
                <c:pt idx="1535">
                  <c:v>287</c:v>
                </c:pt>
                <c:pt idx="1536">
                  <c:v>287</c:v>
                </c:pt>
                <c:pt idx="1537">
                  <c:v>287</c:v>
                </c:pt>
                <c:pt idx="1538">
                  <c:v>287</c:v>
                </c:pt>
                <c:pt idx="1539">
                  <c:v>287</c:v>
                </c:pt>
                <c:pt idx="1540">
                  <c:v>287</c:v>
                </c:pt>
                <c:pt idx="1541">
                  <c:v>287</c:v>
                </c:pt>
                <c:pt idx="1542">
                  <c:v>287</c:v>
                </c:pt>
                <c:pt idx="1543">
                  <c:v>287</c:v>
                </c:pt>
                <c:pt idx="1544">
                  <c:v>287</c:v>
                </c:pt>
                <c:pt idx="1545">
                  <c:v>287</c:v>
                </c:pt>
                <c:pt idx="1546">
                  <c:v>287</c:v>
                </c:pt>
                <c:pt idx="1547">
                  <c:v>287</c:v>
                </c:pt>
                <c:pt idx="1548">
                  <c:v>287</c:v>
                </c:pt>
                <c:pt idx="1549">
                  <c:v>284</c:v>
                </c:pt>
                <c:pt idx="1550">
                  <c:v>284</c:v>
                </c:pt>
                <c:pt idx="1551">
                  <c:v>284</c:v>
                </c:pt>
                <c:pt idx="1552">
                  <c:v>284</c:v>
                </c:pt>
                <c:pt idx="1553">
                  <c:v>284</c:v>
                </c:pt>
                <c:pt idx="1554">
                  <c:v>284</c:v>
                </c:pt>
                <c:pt idx="1555">
                  <c:v>284</c:v>
                </c:pt>
                <c:pt idx="1556">
                  <c:v>284</c:v>
                </c:pt>
                <c:pt idx="1557">
                  <c:v>284</c:v>
                </c:pt>
                <c:pt idx="1558">
                  <c:v>284</c:v>
                </c:pt>
                <c:pt idx="1559">
                  <c:v>284</c:v>
                </c:pt>
                <c:pt idx="1560">
                  <c:v>284</c:v>
                </c:pt>
                <c:pt idx="1561">
                  <c:v>283</c:v>
                </c:pt>
                <c:pt idx="1562">
                  <c:v>283</c:v>
                </c:pt>
                <c:pt idx="1563">
                  <c:v>283</c:v>
                </c:pt>
                <c:pt idx="1564">
                  <c:v>283</c:v>
                </c:pt>
                <c:pt idx="1565">
                  <c:v>283</c:v>
                </c:pt>
                <c:pt idx="1566">
                  <c:v>283</c:v>
                </c:pt>
                <c:pt idx="1567">
                  <c:v>283</c:v>
                </c:pt>
                <c:pt idx="1568">
                  <c:v>283</c:v>
                </c:pt>
                <c:pt idx="1569">
                  <c:v>283</c:v>
                </c:pt>
                <c:pt idx="1570">
                  <c:v>283</c:v>
                </c:pt>
                <c:pt idx="1571">
                  <c:v>283</c:v>
                </c:pt>
                <c:pt idx="1572">
                  <c:v>283</c:v>
                </c:pt>
                <c:pt idx="1573">
                  <c:v>283</c:v>
                </c:pt>
                <c:pt idx="1574">
                  <c:v>280</c:v>
                </c:pt>
                <c:pt idx="1575">
                  <c:v>280</c:v>
                </c:pt>
                <c:pt idx="1576">
                  <c:v>280</c:v>
                </c:pt>
                <c:pt idx="1577">
                  <c:v>280</c:v>
                </c:pt>
                <c:pt idx="1578">
                  <c:v>280</c:v>
                </c:pt>
                <c:pt idx="1579">
                  <c:v>280</c:v>
                </c:pt>
                <c:pt idx="1580">
                  <c:v>280</c:v>
                </c:pt>
                <c:pt idx="1581">
                  <c:v>280</c:v>
                </c:pt>
                <c:pt idx="1582">
                  <c:v>279</c:v>
                </c:pt>
                <c:pt idx="1583">
                  <c:v>279</c:v>
                </c:pt>
                <c:pt idx="1584">
                  <c:v>278</c:v>
                </c:pt>
                <c:pt idx="1585">
                  <c:v>278</c:v>
                </c:pt>
                <c:pt idx="1586">
                  <c:v>278</c:v>
                </c:pt>
                <c:pt idx="1587">
                  <c:v>278</c:v>
                </c:pt>
                <c:pt idx="1588">
                  <c:v>278</c:v>
                </c:pt>
                <c:pt idx="1589">
                  <c:v>278</c:v>
                </c:pt>
                <c:pt idx="1590">
                  <c:v>275</c:v>
                </c:pt>
                <c:pt idx="1591">
                  <c:v>275</c:v>
                </c:pt>
                <c:pt idx="1592">
                  <c:v>274</c:v>
                </c:pt>
                <c:pt idx="1593">
                  <c:v>274</c:v>
                </c:pt>
                <c:pt idx="1594">
                  <c:v>274</c:v>
                </c:pt>
                <c:pt idx="1595">
                  <c:v>272</c:v>
                </c:pt>
                <c:pt idx="1596">
                  <c:v>272</c:v>
                </c:pt>
                <c:pt idx="1597">
                  <c:v>272</c:v>
                </c:pt>
                <c:pt idx="1598">
                  <c:v>272</c:v>
                </c:pt>
                <c:pt idx="1599">
                  <c:v>269</c:v>
                </c:pt>
                <c:pt idx="1600">
                  <c:v>269</c:v>
                </c:pt>
                <c:pt idx="1601">
                  <c:v>269</c:v>
                </c:pt>
                <c:pt idx="1602">
                  <c:v>269</c:v>
                </c:pt>
                <c:pt idx="1603">
                  <c:v>269</c:v>
                </c:pt>
                <c:pt idx="1604">
                  <c:v>269</c:v>
                </c:pt>
                <c:pt idx="1605">
                  <c:v>269</c:v>
                </c:pt>
                <c:pt idx="1606">
                  <c:v>269</c:v>
                </c:pt>
                <c:pt idx="1607">
                  <c:v>269</c:v>
                </c:pt>
                <c:pt idx="1608">
                  <c:v>266</c:v>
                </c:pt>
                <c:pt idx="1609">
                  <c:v>266</c:v>
                </c:pt>
                <c:pt idx="1610">
                  <c:v>266</c:v>
                </c:pt>
                <c:pt idx="1611">
                  <c:v>266</c:v>
                </c:pt>
                <c:pt idx="1612">
                  <c:v>266</c:v>
                </c:pt>
                <c:pt idx="1613">
                  <c:v>266</c:v>
                </c:pt>
                <c:pt idx="1614">
                  <c:v>266</c:v>
                </c:pt>
                <c:pt idx="1615">
                  <c:v>266</c:v>
                </c:pt>
                <c:pt idx="1616">
                  <c:v>266</c:v>
                </c:pt>
                <c:pt idx="1617">
                  <c:v>266</c:v>
                </c:pt>
                <c:pt idx="1618">
                  <c:v>266</c:v>
                </c:pt>
                <c:pt idx="1619">
                  <c:v>266</c:v>
                </c:pt>
                <c:pt idx="1620">
                  <c:v>266</c:v>
                </c:pt>
                <c:pt idx="1621">
                  <c:v>266</c:v>
                </c:pt>
                <c:pt idx="1622">
                  <c:v>266</c:v>
                </c:pt>
                <c:pt idx="1623">
                  <c:v>266</c:v>
                </c:pt>
                <c:pt idx="1624">
                  <c:v>266</c:v>
                </c:pt>
                <c:pt idx="1625">
                  <c:v>266</c:v>
                </c:pt>
                <c:pt idx="1626">
                  <c:v>266</c:v>
                </c:pt>
                <c:pt idx="1627">
                  <c:v>266</c:v>
                </c:pt>
                <c:pt idx="1628">
                  <c:v>266</c:v>
                </c:pt>
                <c:pt idx="1629">
                  <c:v>266</c:v>
                </c:pt>
                <c:pt idx="1630">
                  <c:v>266</c:v>
                </c:pt>
                <c:pt idx="1631">
                  <c:v>266</c:v>
                </c:pt>
                <c:pt idx="1632">
                  <c:v>266</c:v>
                </c:pt>
                <c:pt idx="1633">
                  <c:v>266</c:v>
                </c:pt>
                <c:pt idx="1634">
                  <c:v>266</c:v>
                </c:pt>
                <c:pt idx="1635">
                  <c:v>266</c:v>
                </c:pt>
                <c:pt idx="1636">
                  <c:v>266</c:v>
                </c:pt>
                <c:pt idx="1637">
                  <c:v>266</c:v>
                </c:pt>
                <c:pt idx="1638">
                  <c:v>266</c:v>
                </c:pt>
                <c:pt idx="1639">
                  <c:v>266</c:v>
                </c:pt>
                <c:pt idx="1640">
                  <c:v>266</c:v>
                </c:pt>
                <c:pt idx="1641">
                  <c:v>266</c:v>
                </c:pt>
                <c:pt idx="1642">
                  <c:v>266</c:v>
                </c:pt>
                <c:pt idx="1643">
                  <c:v>266</c:v>
                </c:pt>
                <c:pt idx="1644">
                  <c:v>266</c:v>
                </c:pt>
                <c:pt idx="1645">
                  <c:v>266</c:v>
                </c:pt>
                <c:pt idx="1646">
                  <c:v>267</c:v>
                </c:pt>
                <c:pt idx="1652">
                  <c:v>267</c:v>
                </c:pt>
                <c:pt idx="1653">
                  <c:v>267</c:v>
                </c:pt>
                <c:pt idx="1654">
                  <c:v>267</c:v>
                </c:pt>
                <c:pt idx="1655">
                  <c:v>267</c:v>
                </c:pt>
                <c:pt idx="1656">
                  <c:v>267</c:v>
                </c:pt>
                <c:pt idx="1657">
                  <c:v>267</c:v>
                </c:pt>
                <c:pt idx="1658">
                  <c:v>267</c:v>
                </c:pt>
                <c:pt idx="1659">
                  <c:v>267</c:v>
                </c:pt>
                <c:pt idx="1660">
                  <c:v>267</c:v>
                </c:pt>
                <c:pt idx="1661">
                  <c:v>267</c:v>
                </c:pt>
                <c:pt idx="1662">
                  <c:v>267</c:v>
                </c:pt>
                <c:pt idx="1663">
                  <c:v>267</c:v>
                </c:pt>
                <c:pt idx="1664">
                  <c:v>267</c:v>
                </c:pt>
                <c:pt idx="1665">
                  <c:v>267</c:v>
                </c:pt>
                <c:pt idx="1666">
                  <c:v>267</c:v>
                </c:pt>
                <c:pt idx="1667">
                  <c:v>267</c:v>
                </c:pt>
                <c:pt idx="1668">
                  <c:v>267</c:v>
                </c:pt>
                <c:pt idx="1669">
                  <c:v>267</c:v>
                </c:pt>
                <c:pt idx="1670">
                  <c:v>267</c:v>
                </c:pt>
                <c:pt idx="1671">
                  <c:v>264</c:v>
                </c:pt>
                <c:pt idx="1672">
                  <c:v>264</c:v>
                </c:pt>
                <c:pt idx="1673">
                  <c:v>264</c:v>
                </c:pt>
                <c:pt idx="1674">
                  <c:v>264</c:v>
                </c:pt>
                <c:pt idx="1675">
                  <c:v>264</c:v>
                </c:pt>
                <c:pt idx="1676">
                  <c:v>264</c:v>
                </c:pt>
                <c:pt idx="1677">
                  <c:v>264</c:v>
                </c:pt>
                <c:pt idx="1678">
                  <c:v>264</c:v>
                </c:pt>
                <c:pt idx="1679">
                  <c:v>264</c:v>
                </c:pt>
                <c:pt idx="1680">
                  <c:v>264</c:v>
                </c:pt>
                <c:pt idx="1681">
                  <c:v>264</c:v>
                </c:pt>
                <c:pt idx="1682">
                  <c:v>264</c:v>
                </c:pt>
                <c:pt idx="1683">
                  <c:v>264</c:v>
                </c:pt>
                <c:pt idx="1684">
                  <c:v>264</c:v>
                </c:pt>
                <c:pt idx="1685">
                  <c:v>264</c:v>
                </c:pt>
                <c:pt idx="1686">
                  <c:v>264</c:v>
                </c:pt>
                <c:pt idx="1687">
                  <c:v>264</c:v>
                </c:pt>
                <c:pt idx="1688">
                  <c:v>264</c:v>
                </c:pt>
                <c:pt idx="1689">
                  <c:v>264</c:v>
                </c:pt>
                <c:pt idx="1690">
                  <c:v>264</c:v>
                </c:pt>
                <c:pt idx="1691">
                  <c:v>264</c:v>
                </c:pt>
                <c:pt idx="1692">
                  <c:v>264</c:v>
                </c:pt>
                <c:pt idx="1693">
                  <c:v>264</c:v>
                </c:pt>
                <c:pt idx="1694">
                  <c:v>264</c:v>
                </c:pt>
                <c:pt idx="1695">
                  <c:v>265</c:v>
                </c:pt>
                <c:pt idx="1696">
                  <c:v>265</c:v>
                </c:pt>
                <c:pt idx="1697">
                  <c:v>265</c:v>
                </c:pt>
                <c:pt idx="1698">
                  <c:v>265</c:v>
                </c:pt>
                <c:pt idx="1699">
                  <c:v>265</c:v>
                </c:pt>
                <c:pt idx="1700">
                  <c:v>265</c:v>
                </c:pt>
                <c:pt idx="1701">
                  <c:v>265</c:v>
                </c:pt>
                <c:pt idx="1702">
                  <c:v>265</c:v>
                </c:pt>
                <c:pt idx="1703">
                  <c:v>265</c:v>
                </c:pt>
                <c:pt idx="1704">
                  <c:v>265</c:v>
                </c:pt>
                <c:pt idx="1705">
                  <c:v>265</c:v>
                </c:pt>
                <c:pt idx="1706">
                  <c:v>265</c:v>
                </c:pt>
                <c:pt idx="1707">
                  <c:v>265</c:v>
                </c:pt>
                <c:pt idx="1708">
                  <c:v>267</c:v>
                </c:pt>
                <c:pt idx="1709">
                  <c:v>269</c:v>
                </c:pt>
                <c:pt idx="1710">
                  <c:v>269</c:v>
                </c:pt>
                <c:pt idx="1711">
                  <c:v>271</c:v>
                </c:pt>
                <c:pt idx="1712">
                  <c:v>271</c:v>
                </c:pt>
                <c:pt idx="1713">
                  <c:v>271</c:v>
                </c:pt>
                <c:pt idx="1714">
                  <c:v>271</c:v>
                </c:pt>
                <c:pt idx="1715">
                  <c:v>272</c:v>
                </c:pt>
                <c:pt idx="1716">
                  <c:v>272</c:v>
                </c:pt>
                <c:pt idx="1717">
                  <c:v>272</c:v>
                </c:pt>
                <c:pt idx="1718">
                  <c:v>272</c:v>
                </c:pt>
                <c:pt idx="1719">
                  <c:v>275</c:v>
                </c:pt>
                <c:pt idx="1720">
                  <c:v>275</c:v>
                </c:pt>
                <c:pt idx="1721">
                  <c:v>275</c:v>
                </c:pt>
                <c:pt idx="1722">
                  <c:v>275</c:v>
                </c:pt>
                <c:pt idx="1723">
                  <c:v>278</c:v>
                </c:pt>
                <c:pt idx="1724">
                  <c:v>278</c:v>
                </c:pt>
                <c:pt idx="1725">
                  <c:v>278</c:v>
                </c:pt>
                <c:pt idx="1726">
                  <c:v>278</c:v>
                </c:pt>
                <c:pt idx="1727">
                  <c:v>278</c:v>
                </c:pt>
                <c:pt idx="1728">
                  <c:v>278</c:v>
                </c:pt>
                <c:pt idx="1729">
                  <c:v>278</c:v>
                </c:pt>
                <c:pt idx="1730">
                  <c:v>278</c:v>
                </c:pt>
                <c:pt idx="1731">
                  <c:v>278</c:v>
                </c:pt>
                <c:pt idx="1732">
                  <c:v>278</c:v>
                </c:pt>
                <c:pt idx="1733">
                  <c:v>278</c:v>
                </c:pt>
                <c:pt idx="1734">
                  <c:v>278</c:v>
                </c:pt>
                <c:pt idx="1735">
                  <c:v>278</c:v>
                </c:pt>
                <c:pt idx="1736">
                  <c:v>278</c:v>
                </c:pt>
                <c:pt idx="1737">
                  <c:v>278</c:v>
                </c:pt>
                <c:pt idx="1738">
                  <c:v>278</c:v>
                </c:pt>
                <c:pt idx="1739">
                  <c:v>278</c:v>
                </c:pt>
                <c:pt idx="1745">
                  <c:v>278</c:v>
                </c:pt>
                <c:pt idx="1746">
                  <c:v>278</c:v>
                </c:pt>
                <c:pt idx="1747">
                  <c:v>278</c:v>
                </c:pt>
                <c:pt idx="1748">
                  <c:v>278</c:v>
                </c:pt>
                <c:pt idx="1749">
                  <c:v>280</c:v>
                </c:pt>
                <c:pt idx="1750">
                  <c:v>280</c:v>
                </c:pt>
                <c:pt idx="1751">
                  <c:v>281</c:v>
                </c:pt>
                <c:pt idx="1752">
                  <c:v>281</c:v>
                </c:pt>
                <c:pt idx="1753">
                  <c:v>281</c:v>
                </c:pt>
                <c:pt idx="1754">
                  <c:v>281</c:v>
                </c:pt>
                <c:pt idx="1755">
                  <c:v>281</c:v>
                </c:pt>
                <c:pt idx="1756">
                  <c:v>281</c:v>
                </c:pt>
                <c:pt idx="1757">
                  <c:v>281</c:v>
                </c:pt>
                <c:pt idx="1758">
                  <c:v>281</c:v>
                </c:pt>
                <c:pt idx="1759">
                  <c:v>281</c:v>
                </c:pt>
                <c:pt idx="1760">
                  <c:v>281</c:v>
                </c:pt>
                <c:pt idx="1761">
                  <c:v>281</c:v>
                </c:pt>
                <c:pt idx="1762">
                  <c:v>281</c:v>
                </c:pt>
                <c:pt idx="1763">
                  <c:v>281</c:v>
                </c:pt>
                <c:pt idx="1764">
                  <c:v>281</c:v>
                </c:pt>
                <c:pt idx="1765">
                  <c:v>281</c:v>
                </c:pt>
                <c:pt idx="1766">
                  <c:v>283</c:v>
                </c:pt>
                <c:pt idx="1767">
                  <c:v>283</c:v>
                </c:pt>
                <c:pt idx="1768">
                  <c:v>283</c:v>
                </c:pt>
                <c:pt idx="1769">
                  <c:v>283</c:v>
                </c:pt>
                <c:pt idx="1770">
                  <c:v>283</c:v>
                </c:pt>
                <c:pt idx="1771">
                  <c:v>283</c:v>
                </c:pt>
                <c:pt idx="1772">
                  <c:v>283</c:v>
                </c:pt>
                <c:pt idx="1773">
                  <c:v>283</c:v>
                </c:pt>
                <c:pt idx="1774">
                  <c:v>283</c:v>
                </c:pt>
                <c:pt idx="1775">
                  <c:v>283</c:v>
                </c:pt>
                <c:pt idx="1776">
                  <c:v>283</c:v>
                </c:pt>
                <c:pt idx="1777">
                  <c:v>283</c:v>
                </c:pt>
                <c:pt idx="1778">
                  <c:v>283</c:v>
                </c:pt>
                <c:pt idx="1779">
                  <c:v>283</c:v>
                </c:pt>
                <c:pt idx="1780">
                  <c:v>283</c:v>
                </c:pt>
                <c:pt idx="1781">
                  <c:v>283</c:v>
                </c:pt>
                <c:pt idx="1782">
                  <c:v>284</c:v>
                </c:pt>
                <c:pt idx="1783">
                  <c:v>284</c:v>
                </c:pt>
                <c:pt idx="1784">
                  <c:v>284</c:v>
                </c:pt>
                <c:pt idx="1785">
                  <c:v>284</c:v>
                </c:pt>
                <c:pt idx="1786">
                  <c:v>284</c:v>
                </c:pt>
                <c:pt idx="1787">
                  <c:v>284</c:v>
                </c:pt>
                <c:pt idx="1788">
                  <c:v>284</c:v>
                </c:pt>
                <c:pt idx="1789">
                  <c:v>284</c:v>
                </c:pt>
                <c:pt idx="1790">
                  <c:v>284</c:v>
                </c:pt>
                <c:pt idx="1791">
                  <c:v>284</c:v>
                </c:pt>
                <c:pt idx="1792">
                  <c:v>284</c:v>
                </c:pt>
                <c:pt idx="1793">
                  <c:v>284</c:v>
                </c:pt>
                <c:pt idx="1794">
                  <c:v>284</c:v>
                </c:pt>
                <c:pt idx="1795">
                  <c:v>284</c:v>
                </c:pt>
                <c:pt idx="1796">
                  <c:v>284</c:v>
                </c:pt>
                <c:pt idx="1797">
                  <c:v>284</c:v>
                </c:pt>
                <c:pt idx="1798">
                  <c:v>284</c:v>
                </c:pt>
                <c:pt idx="1799">
                  <c:v>284</c:v>
                </c:pt>
                <c:pt idx="1800">
                  <c:v>284</c:v>
                </c:pt>
                <c:pt idx="1801">
                  <c:v>284</c:v>
                </c:pt>
                <c:pt idx="1802">
                  <c:v>284</c:v>
                </c:pt>
                <c:pt idx="1803">
                  <c:v>284</c:v>
                </c:pt>
                <c:pt idx="1804">
                  <c:v>284</c:v>
                </c:pt>
                <c:pt idx="1805">
                  <c:v>284</c:v>
                </c:pt>
                <c:pt idx="1806">
                  <c:v>284</c:v>
                </c:pt>
                <c:pt idx="1807">
                  <c:v>284</c:v>
                </c:pt>
                <c:pt idx="1808">
                  <c:v>284</c:v>
                </c:pt>
                <c:pt idx="1809">
                  <c:v>284</c:v>
                </c:pt>
                <c:pt idx="1810">
                  <c:v>284</c:v>
                </c:pt>
                <c:pt idx="1811">
                  <c:v>284</c:v>
                </c:pt>
                <c:pt idx="1812">
                  <c:v>284</c:v>
                </c:pt>
                <c:pt idx="1813">
                  <c:v>284</c:v>
                </c:pt>
                <c:pt idx="1814">
                  <c:v>284</c:v>
                </c:pt>
                <c:pt idx="1815">
                  <c:v>284</c:v>
                </c:pt>
                <c:pt idx="1816">
                  <c:v>284</c:v>
                </c:pt>
                <c:pt idx="1817">
                  <c:v>284</c:v>
                </c:pt>
                <c:pt idx="1818">
                  <c:v>284</c:v>
                </c:pt>
                <c:pt idx="1819">
                  <c:v>284</c:v>
                </c:pt>
                <c:pt idx="1820">
                  <c:v>284</c:v>
                </c:pt>
                <c:pt idx="1821">
                  <c:v>284</c:v>
                </c:pt>
                <c:pt idx="1822">
                  <c:v>284</c:v>
                </c:pt>
                <c:pt idx="1823">
                  <c:v>284</c:v>
                </c:pt>
                <c:pt idx="1824">
                  <c:v>284</c:v>
                </c:pt>
                <c:pt idx="1825">
                  <c:v>284</c:v>
                </c:pt>
                <c:pt idx="1826">
                  <c:v>284</c:v>
                </c:pt>
                <c:pt idx="1827">
                  <c:v>284</c:v>
                </c:pt>
                <c:pt idx="1828">
                  <c:v>284</c:v>
                </c:pt>
                <c:pt idx="1829">
                  <c:v>284</c:v>
                </c:pt>
                <c:pt idx="1830">
                  <c:v>284</c:v>
                </c:pt>
                <c:pt idx="1831">
                  <c:v>284</c:v>
                </c:pt>
                <c:pt idx="1832">
                  <c:v>284</c:v>
                </c:pt>
                <c:pt idx="1833">
                  <c:v>284</c:v>
                </c:pt>
                <c:pt idx="1834">
                  <c:v>284</c:v>
                </c:pt>
                <c:pt idx="1835">
                  <c:v>284</c:v>
                </c:pt>
                <c:pt idx="1836">
                  <c:v>284</c:v>
                </c:pt>
                <c:pt idx="1837">
                  <c:v>284</c:v>
                </c:pt>
                <c:pt idx="1838">
                  <c:v>285</c:v>
                </c:pt>
                <c:pt idx="1839">
                  <c:v>286</c:v>
                </c:pt>
                <c:pt idx="1840">
                  <c:v>286</c:v>
                </c:pt>
                <c:pt idx="1841">
                  <c:v>286</c:v>
                </c:pt>
                <c:pt idx="1842">
                  <c:v>286</c:v>
                </c:pt>
                <c:pt idx="1843">
                  <c:v>286</c:v>
                </c:pt>
                <c:pt idx="1844">
                  <c:v>286</c:v>
                </c:pt>
                <c:pt idx="1845">
                  <c:v>286</c:v>
                </c:pt>
                <c:pt idx="1846">
                  <c:v>286</c:v>
                </c:pt>
                <c:pt idx="1847">
                  <c:v>286</c:v>
                </c:pt>
                <c:pt idx="1848">
                  <c:v>286</c:v>
                </c:pt>
                <c:pt idx="1849">
                  <c:v>286</c:v>
                </c:pt>
                <c:pt idx="1850">
                  <c:v>286</c:v>
                </c:pt>
                <c:pt idx="1851">
                  <c:v>286</c:v>
                </c:pt>
                <c:pt idx="1852">
                  <c:v>286</c:v>
                </c:pt>
                <c:pt idx="1853">
                  <c:v>286</c:v>
                </c:pt>
                <c:pt idx="1854">
                  <c:v>286</c:v>
                </c:pt>
                <c:pt idx="1855">
                  <c:v>286</c:v>
                </c:pt>
                <c:pt idx="1856">
                  <c:v>286</c:v>
                </c:pt>
                <c:pt idx="1857">
                  <c:v>288</c:v>
                </c:pt>
                <c:pt idx="1858">
                  <c:v>289</c:v>
                </c:pt>
                <c:pt idx="1859">
                  <c:v>289</c:v>
                </c:pt>
                <c:pt idx="1860">
                  <c:v>289</c:v>
                </c:pt>
                <c:pt idx="1861">
                  <c:v>289</c:v>
                </c:pt>
                <c:pt idx="1862">
                  <c:v>289</c:v>
                </c:pt>
                <c:pt idx="1863">
                  <c:v>289</c:v>
                </c:pt>
                <c:pt idx="1864">
                  <c:v>289</c:v>
                </c:pt>
                <c:pt idx="1865">
                  <c:v>289</c:v>
                </c:pt>
                <c:pt idx="1866">
                  <c:v>291</c:v>
                </c:pt>
                <c:pt idx="1867">
                  <c:v>291</c:v>
                </c:pt>
                <c:pt idx="1868">
                  <c:v>291</c:v>
                </c:pt>
                <c:pt idx="1869">
                  <c:v>291</c:v>
                </c:pt>
                <c:pt idx="1870">
                  <c:v>291</c:v>
                </c:pt>
                <c:pt idx="1871">
                  <c:v>291</c:v>
                </c:pt>
                <c:pt idx="1872">
                  <c:v>291</c:v>
                </c:pt>
                <c:pt idx="1873">
                  <c:v>291</c:v>
                </c:pt>
                <c:pt idx="1874">
                  <c:v>291</c:v>
                </c:pt>
                <c:pt idx="1875">
                  <c:v>291</c:v>
                </c:pt>
                <c:pt idx="1876">
                  <c:v>291</c:v>
                </c:pt>
                <c:pt idx="1877">
                  <c:v>291</c:v>
                </c:pt>
                <c:pt idx="1878">
                  <c:v>291</c:v>
                </c:pt>
                <c:pt idx="1879">
                  <c:v>291</c:v>
                </c:pt>
                <c:pt idx="1880">
                  <c:v>290</c:v>
                </c:pt>
                <c:pt idx="1881">
                  <c:v>290</c:v>
                </c:pt>
                <c:pt idx="1882">
                  <c:v>290</c:v>
                </c:pt>
                <c:pt idx="1883">
                  <c:v>290</c:v>
                </c:pt>
                <c:pt idx="1884">
                  <c:v>290</c:v>
                </c:pt>
                <c:pt idx="1885">
                  <c:v>290</c:v>
                </c:pt>
                <c:pt idx="1886">
                  <c:v>290</c:v>
                </c:pt>
                <c:pt idx="1887">
                  <c:v>290</c:v>
                </c:pt>
                <c:pt idx="1888">
                  <c:v>290</c:v>
                </c:pt>
                <c:pt idx="1889">
                  <c:v>290</c:v>
                </c:pt>
                <c:pt idx="1890">
                  <c:v>290</c:v>
                </c:pt>
                <c:pt idx="1891">
                  <c:v>290</c:v>
                </c:pt>
                <c:pt idx="1892">
                  <c:v>290</c:v>
                </c:pt>
                <c:pt idx="1896">
                  <c:v>290</c:v>
                </c:pt>
                <c:pt idx="1897">
                  <c:v>289</c:v>
                </c:pt>
                <c:pt idx="1898">
                  <c:v>289</c:v>
                </c:pt>
                <c:pt idx="1899">
                  <c:v>289</c:v>
                </c:pt>
                <c:pt idx="1905">
                  <c:v>291</c:v>
                </c:pt>
                <c:pt idx="1906">
                  <c:v>291</c:v>
                </c:pt>
                <c:pt idx="1907">
                  <c:v>291</c:v>
                </c:pt>
                <c:pt idx="1908">
                  <c:v>291</c:v>
                </c:pt>
                <c:pt idx="1909">
                  <c:v>291</c:v>
                </c:pt>
                <c:pt idx="1910">
                  <c:v>291</c:v>
                </c:pt>
                <c:pt idx="1911">
                  <c:v>291</c:v>
                </c:pt>
                <c:pt idx="1912">
                  <c:v>291</c:v>
                </c:pt>
                <c:pt idx="1913">
                  <c:v>291</c:v>
                </c:pt>
                <c:pt idx="1914">
                  <c:v>291</c:v>
                </c:pt>
                <c:pt idx="1915">
                  <c:v>291</c:v>
                </c:pt>
                <c:pt idx="1916">
                  <c:v>291</c:v>
                </c:pt>
                <c:pt idx="1917">
                  <c:v>291</c:v>
                </c:pt>
                <c:pt idx="1918">
                  <c:v>291</c:v>
                </c:pt>
                <c:pt idx="1919">
                  <c:v>291</c:v>
                </c:pt>
                <c:pt idx="1920">
                  <c:v>291</c:v>
                </c:pt>
                <c:pt idx="1921">
                  <c:v>294</c:v>
                </c:pt>
                <c:pt idx="1922">
                  <c:v>294</c:v>
                </c:pt>
                <c:pt idx="1923">
                  <c:v>294</c:v>
                </c:pt>
                <c:pt idx="1924">
                  <c:v>294</c:v>
                </c:pt>
                <c:pt idx="1925">
                  <c:v>294</c:v>
                </c:pt>
                <c:pt idx="1926">
                  <c:v>297</c:v>
                </c:pt>
                <c:pt idx="1927">
                  <c:v>297</c:v>
                </c:pt>
                <c:pt idx="1928">
                  <c:v>297</c:v>
                </c:pt>
                <c:pt idx="1929">
                  <c:v>297</c:v>
                </c:pt>
                <c:pt idx="1930">
                  <c:v>297</c:v>
                </c:pt>
                <c:pt idx="1931">
                  <c:v>297</c:v>
                </c:pt>
                <c:pt idx="1932">
                  <c:v>301</c:v>
                </c:pt>
                <c:pt idx="1933">
                  <c:v>301</c:v>
                </c:pt>
                <c:pt idx="1934">
                  <c:v>301</c:v>
                </c:pt>
                <c:pt idx="1935">
                  <c:v>301</c:v>
                </c:pt>
                <c:pt idx="1936">
                  <c:v>301</c:v>
                </c:pt>
                <c:pt idx="1937">
                  <c:v>301</c:v>
                </c:pt>
                <c:pt idx="1938">
                  <c:v>313</c:v>
                </c:pt>
                <c:pt idx="1939">
                  <c:v>321</c:v>
                </c:pt>
                <c:pt idx="1940">
                  <c:v>321</c:v>
                </c:pt>
                <c:pt idx="1941">
                  <c:v>321</c:v>
                </c:pt>
                <c:pt idx="1942">
                  <c:v>322</c:v>
                </c:pt>
                <c:pt idx="1943">
                  <c:v>322</c:v>
                </c:pt>
                <c:pt idx="1944">
                  <c:v>319</c:v>
                </c:pt>
                <c:pt idx="1945">
                  <c:v>319</c:v>
                </c:pt>
                <c:pt idx="1946">
                  <c:v>319</c:v>
                </c:pt>
                <c:pt idx="1947">
                  <c:v>319</c:v>
                </c:pt>
                <c:pt idx="1948">
                  <c:v>316</c:v>
                </c:pt>
                <c:pt idx="1949">
                  <c:v>316</c:v>
                </c:pt>
                <c:pt idx="1950">
                  <c:v>316</c:v>
                </c:pt>
                <c:pt idx="1951">
                  <c:v>316</c:v>
                </c:pt>
                <c:pt idx="1952">
                  <c:v>316</c:v>
                </c:pt>
                <c:pt idx="1953">
                  <c:v>316</c:v>
                </c:pt>
                <c:pt idx="1954">
                  <c:v>316</c:v>
                </c:pt>
                <c:pt idx="1955">
                  <c:v>316</c:v>
                </c:pt>
                <c:pt idx="1956">
                  <c:v>316</c:v>
                </c:pt>
                <c:pt idx="1957">
                  <c:v>316</c:v>
                </c:pt>
                <c:pt idx="1958">
                  <c:v>316</c:v>
                </c:pt>
                <c:pt idx="1959">
                  <c:v>316</c:v>
                </c:pt>
                <c:pt idx="1960">
                  <c:v>316</c:v>
                </c:pt>
                <c:pt idx="1961">
                  <c:v>316</c:v>
                </c:pt>
                <c:pt idx="1962">
                  <c:v>316</c:v>
                </c:pt>
                <c:pt idx="1963">
                  <c:v>316</c:v>
                </c:pt>
                <c:pt idx="1964">
                  <c:v>316</c:v>
                </c:pt>
                <c:pt idx="1965">
                  <c:v>315</c:v>
                </c:pt>
                <c:pt idx="1966">
                  <c:v>315</c:v>
                </c:pt>
                <c:pt idx="1967">
                  <c:v>318</c:v>
                </c:pt>
                <c:pt idx="1968">
                  <c:v>318</c:v>
                </c:pt>
                <c:pt idx="1969">
                  <c:v>318</c:v>
                </c:pt>
                <c:pt idx="1970">
                  <c:v>318</c:v>
                </c:pt>
                <c:pt idx="1971">
                  <c:v>321</c:v>
                </c:pt>
                <c:pt idx="1972">
                  <c:v>321</c:v>
                </c:pt>
                <c:pt idx="1973">
                  <c:v>318</c:v>
                </c:pt>
                <c:pt idx="1974">
                  <c:v>318</c:v>
                </c:pt>
                <c:pt idx="1975">
                  <c:v>318</c:v>
                </c:pt>
                <c:pt idx="1976">
                  <c:v>321</c:v>
                </c:pt>
                <c:pt idx="1977">
                  <c:v>321</c:v>
                </c:pt>
                <c:pt idx="1978">
                  <c:v>321</c:v>
                </c:pt>
                <c:pt idx="1979">
                  <c:v>321</c:v>
                </c:pt>
                <c:pt idx="1980">
                  <c:v>321</c:v>
                </c:pt>
                <c:pt idx="1981">
                  <c:v>321</c:v>
                </c:pt>
                <c:pt idx="1982">
                  <c:v>321</c:v>
                </c:pt>
                <c:pt idx="1983">
                  <c:v>321</c:v>
                </c:pt>
                <c:pt idx="1984">
                  <c:v>325</c:v>
                </c:pt>
                <c:pt idx="1990">
                  <c:v>325</c:v>
                </c:pt>
                <c:pt idx="1991">
                  <c:v>325</c:v>
                </c:pt>
                <c:pt idx="1992">
                  <c:v>325</c:v>
                </c:pt>
                <c:pt idx="1993">
                  <c:v>325</c:v>
                </c:pt>
                <c:pt idx="1994">
                  <c:v>325</c:v>
                </c:pt>
                <c:pt idx="1995">
                  <c:v>325</c:v>
                </c:pt>
                <c:pt idx="1996">
                  <c:v>325</c:v>
                </c:pt>
                <c:pt idx="1997">
                  <c:v>325</c:v>
                </c:pt>
                <c:pt idx="1998">
                  <c:v>325</c:v>
                </c:pt>
                <c:pt idx="1999">
                  <c:v>325</c:v>
                </c:pt>
                <c:pt idx="2000">
                  <c:v>325</c:v>
                </c:pt>
                <c:pt idx="2001">
                  <c:v>325</c:v>
                </c:pt>
                <c:pt idx="2002">
                  <c:v>325</c:v>
                </c:pt>
                <c:pt idx="2003">
                  <c:v>325</c:v>
                </c:pt>
                <c:pt idx="2004">
                  <c:v>325</c:v>
                </c:pt>
                <c:pt idx="2005">
                  <c:v>326</c:v>
                </c:pt>
                <c:pt idx="2006">
                  <c:v>326</c:v>
                </c:pt>
                <c:pt idx="2007">
                  <c:v>328</c:v>
                </c:pt>
                <c:pt idx="2008">
                  <c:v>328</c:v>
                </c:pt>
                <c:pt idx="2009">
                  <c:v>328</c:v>
                </c:pt>
                <c:pt idx="2010">
                  <c:v>328</c:v>
                </c:pt>
                <c:pt idx="2011">
                  <c:v>328</c:v>
                </c:pt>
                <c:pt idx="2012">
                  <c:v>331</c:v>
                </c:pt>
                <c:pt idx="2013">
                  <c:v>331</c:v>
                </c:pt>
                <c:pt idx="2014">
                  <c:v>334</c:v>
                </c:pt>
                <c:pt idx="2015">
                  <c:v>334</c:v>
                </c:pt>
                <c:pt idx="2016">
                  <c:v>334</c:v>
                </c:pt>
                <c:pt idx="2017">
                  <c:v>334</c:v>
                </c:pt>
                <c:pt idx="2018">
                  <c:v>334</c:v>
                </c:pt>
                <c:pt idx="2019">
                  <c:v>337</c:v>
                </c:pt>
                <c:pt idx="2020">
                  <c:v>337</c:v>
                </c:pt>
                <c:pt idx="2021">
                  <c:v>337</c:v>
                </c:pt>
                <c:pt idx="2022">
                  <c:v>337</c:v>
                </c:pt>
                <c:pt idx="2023">
                  <c:v>337</c:v>
                </c:pt>
                <c:pt idx="2024">
                  <c:v>337</c:v>
                </c:pt>
                <c:pt idx="2025">
                  <c:v>337</c:v>
                </c:pt>
                <c:pt idx="2026">
                  <c:v>336</c:v>
                </c:pt>
                <c:pt idx="2027">
                  <c:v>336</c:v>
                </c:pt>
                <c:pt idx="2028">
                  <c:v>336</c:v>
                </c:pt>
                <c:pt idx="2029">
                  <c:v>336</c:v>
                </c:pt>
                <c:pt idx="2030">
                  <c:v>336</c:v>
                </c:pt>
                <c:pt idx="2031">
                  <c:v>336</c:v>
                </c:pt>
                <c:pt idx="2032">
                  <c:v>336</c:v>
                </c:pt>
                <c:pt idx="2033">
                  <c:v>336</c:v>
                </c:pt>
                <c:pt idx="2034">
                  <c:v>336</c:v>
                </c:pt>
                <c:pt idx="2035">
                  <c:v>336</c:v>
                </c:pt>
                <c:pt idx="2036">
                  <c:v>336</c:v>
                </c:pt>
                <c:pt idx="2037">
                  <c:v>333</c:v>
                </c:pt>
                <c:pt idx="2038">
                  <c:v>333</c:v>
                </c:pt>
                <c:pt idx="2039">
                  <c:v>335</c:v>
                </c:pt>
                <c:pt idx="2040">
                  <c:v>335</c:v>
                </c:pt>
                <c:pt idx="2041">
                  <c:v>335</c:v>
                </c:pt>
                <c:pt idx="2042">
                  <c:v>335</c:v>
                </c:pt>
                <c:pt idx="2043">
                  <c:v>335</c:v>
                </c:pt>
                <c:pt idx="2044">
                  <c:v>335</c:v>
                </c:pt>
                <c:pt idx="2045">
                  <c:v>335</c:v>
                </c:pt>
                <c:pt idx="2046">
                  <c:v>335</c:v>
                </c:pt>
                <c:pt idx="2047">
                  <c:v>337</c:v>
                </c:pt>
                <c:pt idx="2048">
                  <c:v>337</c:v>
                </c:pt>
              </c:numCache>
            </c:numRef>
          </c:val>
        </c:ser>
        <c:ser>
          <c:idx val="2"/>
          <c:order val="2"/>
          <c:tx>
            <c:v>CORN--JILIN</c:v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none"/>
          </c:marker>
          <c:val>
            <c:numRef>
              <c:f>'WHT-CN'!$G$4:$G$2060</c:f>
              <c:numCache>
                <c:formatCode>#,##0</c:formatCode>
                <c:ptCount val="2057"/>
                <c:pt idx="0">
                  <c:v>123.23901118816906</c:v>
                </c:pt>
                <c:pt idx="1">
                  <c:v>123.23901118816906</c:v>
                </c:pt>
                <c:pt idx="2">
                  <c:v>123.2360332495651</c:v>
                </c:pt>
                <c:pt idx="3">
                  <c:v>123.2360332495651</c:v>
                </c:pt>
                <c:pt idx="4">
                  <c:v>123.2360332495651</c:v>
                </c:pt>
                <c:pt idx="5">
                  <c:v>122.02783684515755</c:v>
                </c:pt>
                <c:pt idx="6">
                  <c:v>122.02783684515755</c:v>
                </c:pt>
                <c:pt idx="7">
                  <c:v>122.02783684515755</c:v>
                </c:pt>
                <c:pt idx="8">
                  <c:v>120.81964044075006</c:v>
                </c:pt>
                <c:pt idx="9">
                  <c:v>118.4032476319351</c:v>
                </c:pt>
                <c:pt idx="10">
                  <c:v>118.4032476319351</c:v>
                </c:pt>
                <c:pt idx="11">
                  <c:v>118.4032476319351</c:v>
                </c:pt>
                <c:pt idx="12">
                  <c:v>118.4032476319351</c:v>
                </c:pt>
                <c:pt idx="13">
                  <c:v>118.4032476319351</c:v>
                </c:pt>
                <c:pt idx="14">
                  <c:v>118.4032476319351</c:v>
                </c:pt>
                <c:pt idx="15">
                  <c:v>114.77865841871255</c:v>
                </c:pt>
                <c:pt idx="16">
                  <c:v>114.77865841871255</c:v>
                </c:pt>
                <c:pt idx="17">
                  <c:v>114.77865841871255</c:v>
                </c:pt>
                <c:pt idx="18">
                  <c:v>114.77865841871255</c:v>
                </c:pt>
                <c:pt idx="19">
                  <c:v>114.78143198898098</c:v>
                </c:pt>
                <c:pt idx="20">
                  <c:v>114.78143198898098</c:v>
                </c:pt>
                <c:pt idx="21">
                  <c:v>114.78143198898098</c:v>
                </c:pt>
                <c:pt idx="22">
                  <c:v>114.78143198898098</c:v>
                </c:pt>
                <c:pt idx="23">
                  <c:v>113.57320638909697</c:v>
                </c:pt>
                <c:pt idx="24">
                  <c:v>113.57320638909697</c:v>
                </c:pt>
                <c:pt idx="25">
                  <c:v>113.57320638909697</c:v>
                </c:pt>
                <c:pt idx="26">
                  <c:v>113.57320638909697</c:v>
                </c:pt>
                <c:pt idx="27">
                  <c:v>113.57320638909697</c:v>
                </c:pt>
                <c:pt idx="28">
                  <c:v>113.57320638909697</c:v>
                </c:pt>
                <c:pt idx="29">
                  <c:v>113.57320638909697</c:v>
                </c:pt>
                <c:pt idx="30">
                  <c:v>113.57320638909697</c:v>
                </c:pt>
                <c:pt idx="31">
                  <c:v>113.57320638909697</c:v>
                </c:pt>
                <c:pt idx="32">
                  <c:v>113.57320638909697</c:v>
                </c:pt>
                <c:pt idx="33">
                  <c:v>113.57183418512209</c:v>
                </c:pt>
                <c:pt idx="34">
                  <c:v>113.57183418512209</c:v>
                </c:pt>
                <c:pt idx="35">
                  <c:v>115.98825618906086</c:v>
                </c:pt>
                <c:pt idx="36">
                  <c:v>113.57183418512209</c:v>
                </c:pt>
                <c:pt idx="37">
                  <c:v>113.57183418512209</c:v>
                </c:pt>
                <c:pt idx="38">
                  <c:v>114.78004518709145</c:v>
                </c:pt>
                <c:pt idx="39">
                  <c:v>114.78004518709145</c:v>
                </c:pt>
                <c:pt idx="40">
                  <c:v>114.78004518709145</c:v>
                </c:pt>
                <c:pt idx="41">
                  <c:v>114.78004518709145</c:v>
                </c:pt>
                <c:pt idx="42">
                  <c:v>114.78004518709145</c:v>
                </c:pt>
                <c:pt idx="43">
                  <c:v>114.77033851209305</c:v>
                </c:pt>
                <c:pt idx="44">
                  <c:v>114.77033851209305</c:v>
                </c:pt>
                <c:pt idx="45">
                  <c:v>115.97844733853617</c:v>
                </c:pt>
                <c:pt idx="46">
                  <c:v>115.97844733853617</c:v>
                </c:pt>
                <c:pt idx="47">
                  <c:v>115.97844733853617</c:v>
                </c:pt>
                <c:pt idx="48">
                  <c:v>115.97844733853617</c:v>
                </c:pt>
                <c:pt idx="49">
                  <c:v>115.97844733853617</c:v>
                </c:pt>
                <c:pt idx="50">
                  <c:v>115.97844733853617</c:v>
                </c:pt>
                <c:pt idx="51">
                  <c:v>117.18655616497934</c:v>
                </c:pt>
                <c:pt idx="52">
                  <c:v>117.18938771565254</c:v>
                </c:pt>
                <c:pt idx="53">
                  <c:v>114.77311168027842</c:v>
                </c:pt>
                <c:pt idx="54">
                  <c:v>114.77311168027842</c:v>
                </c:pt>
                <c:pt idx="55">
                  <c:v>114.77311168027842</c:v>
                </c:pt>
                <c:pt idx="56">
                  <c:v>115.98124969796557</c:v>
                </c:pt>
                <c:pt idx="57">
                  <c:v>115.98124969796557</c:v>
                </c:pt>
                <c:pt idx="58">
                  <c:v>115.98124969796557</c:v>
                </c:pt>
                <c:pt idx="59">
                  <c:v>115.98685482312005</c:v>
                </c:pt>
                <c:pt idx="60">
                  <c:v>115.98685482312005</c:v>
                </c:pt>
                <c:pt idx="61">
                  <c:v>115.98685482312005</c:v>
                </c:pt>
                <c:pt idx="62">
                  <c:v>115.98685482312005</c:v>
                </c:pt>
                <c:pt idx="63">
                  <c:v>115.98685482312005</c:v>
                </c:pt>
                <c:pt idx="64">
                  <c:v>115.98685482312005</c:v>
                </c:pt>
                <c:pt idx="65">
                  <c:v>115.98685482312005</c:v>
                </c:pt>
                <c:pt idx="66">
                  <c:v>115.98685482312005</c:v>
                </c:pt>
                <c:pt idx="67">
                  <c:v>115.97844733853617</c:v>
                </c:pt>
                <c:pt idx="68">
                  <c:v>115.97844733853617</c:v>
                </c:pt>
                <c:pt idx="69">
                  <c:v>115.97844733853617</c:v>
                </c:pt>
                <c:pt idx="70">
                  <c:v>117.18655616497934</c:v>
                </c:pt>
                <c:pt idx="71">
                  <c:v>117.18655616497934</c:v>
                </c:pt>
                <c:pt idx="72">
                  <c:v>117.18655616497934</c:v>
                </c:pt>
                <c:pt idx="73">
                  <c:v>115.97844733853617</c:v>
                </c:pt>
                <c:pt idx="74">
                  <c:v>115.97844733853617</c:v>
                </c:pt>
                <c:pt idx="75">
                  <c:v>115.97844733853617</c:v>
                </c:pt>
                <c:pt idx="76">
                  <c:v>114.77865841871255</c:v>
                </c:pt>
                <c:pt idx="77">
                  <c:v>114.77865841871255</c:v>
                </c:pt>
                <c:pt idx="78">
                  <c:v>114.77865841871255</c:v>
                </c:pt>
                <c:pt idx="79">
                  <c:v>114.77865841871255</c:v>
                </c:pt>
                <c:pt idx="80">
                  <c:v>114.77865841871255</c:v>
                </c:pt>
                <c:pt idx="81">
                  <c:v>114.77865841871255</c:v>
                </c:pt>
                <c:pt idx="82">
                  <c:v>113.57046201430505</c:v>
                </c:pt>
                <c:pt idx="83">
                  <c:v>113.57046201430505</c:v>
                </c:pt>
                <c:pt idx="84">
                  <c:v>113.57046201430505</c:v>
                </c:pt>
                <c:pt idx="85">
                  <c:v>113.57320638909697</c:v>
                </c:pt>
                <c:pt idx="86">
                  <c:v>113.57320638909697</c:v>
                </c:pt>
                <c:pt idx="87">
                  <c:v>113.57320638909697</c:v>
                </c:pt>
                <c:pt idx="88">
                  <c:v>112.36498078921304</c:v>
                </c:pt>
                <c:pt idx="89">
                  <c:v>112.36498078921304</c:v>
                </c:pt>
                <c:pt idx="90">
                  <c:v>112.36498078921304</c:v>
                </c:pt>
                <c:pt idx="91">
                  <c:v>112.36498078921304</c:v>
                </c:pt>
                <c:pt idx="92">
                  <c:v>112.36498078921304</c:v>
                </c:pt>
                <c:pt idx="93">
                  <c:v>111.15406920549006</c:v>
                </c:pt>
                <c:pt idx="94">
                  <c:v>111.15406920549006</c:v>
                </c:pt>
                <c:pt idx="95">
                  <c:v>111.15406920549006</c:v>
                </c:pt>
                <c:pt idx="96">
                  <c:v>108.73767639667504</c:v>
                </c:pt>
                <c:pt idx="97">
                  <c:v>108.73767639667504</c:v>
                </c:pt>
                <c:pt idx="98">
                  <c:v>108.73767639667504</c:v>
                </c:pt>
                <c:pt idx="99">
                  <c:v>108.73767639667504</c:v>
                </c:pt>
                <c:pt idx="100">
                  <c:v>108.74030398956097</c:v>
                </c:pt>
                <c:pt idx="101">
                  <c:v>108.74030398956097</c:v>
                </c:pt>
                <c:pt idx="102">
                  <c:v>108.74030398956097</c:v>
                </c:pt>
                <c:pt idx="103">
                  <c:v>108.74030398956097</c:v>
                </c:pt>
                <c:pt idx="104">
                  <c:v>108.74030398956097</c:v>
                </c:pt>
                <c:pt idx="105">
                  <c:v>108.74030398956097</c:v>
                </c:pt>
                <c:pt idx="106">
                  <c:v>108.74030398956097</c:v>
                </c:pt>
                <c:pt idx="107">
                  <c:v>108.74030398956097</c:v>
                </c:pt>
                <c:pt idx="108">
                  <c:v>108.74030398956097</c:v>
                </c:pt>
                <c:pt idx="109">
                  <c:v>108.73636264785125</c:v>
                </c:pt>
                <c:pt idx="110">
                  <c:v>108.73636264785125</c:v>
                </c:pt>
                <c:pt idx="111">
                  <c:v>108.73636264785125</c:v>
                </c:pt>
                <c:pt idx="112">
                  <c:v>108.73636264785125</c:v>
                </c:pt>
                <c:pt idx="113">
                  <c:v>111.15272626224795</c:v>
                </c:pt>
                <c:pt idx="114">
                  <c:v>111.15272626224795</c:v>
                </c:pt>
                <c:pt idx="115">
                  <c:v>111.15272626224795</c:v>
                </c:pt>
                <c:pt idx="116">
                  <c:v>111.15272626224795</c:v>
                </c:pt>
                <c:pt idx="117">
                  <c:v>113.5690898766446</c:v>
                </c:pt>
                <c:pt idx="118">
                  <c:v>113.56360165754533</c:v>
                </c:pt>
                <c:pt idx="119">
                  <c:v>113.56360165754533</c:v>
                </c:pt>
                <c:pt idx="120">
                  <c:v>113.56360165754533</c:v>
                </c:pt>
                <c:pt idx="121">
                  <c:v>113.56360165754533</c:v>
                </c:pt>
                <c:pt idx="122">
                  <c:v>111.14735481376778</c:v>
                </c:pt>
                <c:pt idx="123">
                  <c:v>113.56360165754533</c:v>
                </c:pt>
                <c:pt idx="124">
                  <c:v>113.56360165754533</c:v>
                </c:pt>
                <c:pt idx="125">
                  <c:v>113.56360165754533</c:v>
                </c:pt>
                <c:pt idx="126">
                  <c:v>113.5690898766446</c:v>
                </c:pt>
                <c:pt idx="127">
                  <c:v>113.5690898766446</c:v>
                </c:pt>
                <c:pt idx="128">
                  <c:v>113.5690898766446</c:v>
                </c:pt>
                <c:pt idx="129">
                  <c:v>113.5690898766446</c:v>
                </c:pt>
                <c:pt idx="130">
                  <c:v>115.98545349104138</c:v>
                </c:pt>
                <c:pt idx="131">
                  <c:v>115.98545349104138</c:v>
                </c:pt>
                <c:pt idx="132">
                  <c:v>115.97844733853617</c:v>
                </c:pt>
                <c:pt idx="133">
                  <c:v>115.97844733853617</c:v>
                </c:pt>
                <c:pt idx="134">
                  <c:v>118.39466499142249</c:v>
                </c:pt>
                <c:pt idx="135">
                  <c:v>118.39466499142249</c:v>
                </c:pt>
                <c:pt idx="136">
                  <c:v>118.39466499142249</c:v>
                </c:pt>
                <c:pt idx="137">
                  <c:v>118.39466499142249</c:v>
                </c:pt>
                <c:pt idx="138">
                  <c:v>118.39466499142249</c:v>
                </c:pt>
                <c:pt idx="139">
                  <c:v>120.81526138381804</c:v>
                </c:pt>
                <c:pt idx="140">
                  <c:v>120.81526138381804</c:v>
                </c:pt>
                <c:pt idx="141">
                  <c:v>120.81526138381804</c:v>
                </c:pt>
                <c:pt idx="142">
                  <c:v>120.81526138381804</c:v>
                </c:pt>
                <c:pt idx="143">
                  <c:v>120.81526138381804</c:v>
                </c:pt>
                <c:pt idx="144">
                  <c:v>120.81526138381804</c:v>
                </c:pt>
                <c:pt idx="145">
                  <c:v>120.81526138381804</c:v>
                </c:pt>
                <c:pt idx="146">
                  <c:v>119.60710876997982</c:v>
                </c:pt>
                <c:pt idx="147">
                  <c:v>118.39895615614157</c:v>
                </c:pt>
                <c:pt idx="148">
                  <c:v>118.39752573333976</c:v>
                </c:pt>
                <c:pt idx="149">
                  <c:v>118.39752573333976</c:v>
                </c:pt>
                <c:pt idx="150">
                  <c:v>115.98124969796557</c:v>
                </c:pt>
                <c:pt idx="151">
                  <c:v>115.98124969796557</c:v>
                </c:pt>
                <c:pt idx="152">
                  <c:v>115.98124969796557</c:v>
                </c:pt>
                <c:pt idx="153">
                  <c:v>115.98124969796557</c:v>
                </c:pt>
                <c:pt idx="154">
                  <c:v>115.98124969796557</c:v>
                </c:pt>
                <c:pt idx="155">
                  <c:v>115.98124969796557</c:v>
                </c:pt>
                <c:pt idx="156">
                  <c:v>115.98685482312005</c:v>
                </c:pt>
                <c:pt idx="157">
                  <c:v>118.4032476319351</c:v>
                </c:pt>
                <c:pt idx="158">
                  <c:v>118.4032476319351</c:v>
                </c:pt>
                <c:pt idx="159">
                  <c:v>118.4032476319351</c:v>
                </c:pt>
                <c:pt idx="160">
                  <c:v>118.4032476319351</c:v>
                </c:pt>
                <c:pt idx="161">
                  <c:v>119.61144403634256</c:v>
                </c:pt>
                <c:pt idx="162">
                  <c:v>119.61144403634256</c:v>
                </c:pt>
                <c:pt idx="163">
                  <c:v>119.61144403634256</c:v>
                </c:pt>
                <c:pt idx="164">
                  <c:v>120.82110019693835</c:v>
                </c:pt>
                <c:pt idx="165">
                  <c:v>120.82110019693835</c:v>
                </c:pt>
                <c:pt idx="166">
                  <c:v>119.61288919496897</c:v>
                </c:pt>
                <c:pt idx="167">
                  <c:v>119.61288919496897</c:v>
                </c:pt>
                <c:pt idx="168">
                  <c:v>118.40467819299958</c:v>
                </c:pt>
                <c:pt idx="169">
                  <c:v>118.40467819299958</c:v>
                </c:pt>
                <c:pt idx="170">
                  <c:v>119.61288919496897</c:v>
                </c:pt>
                <c:pt idx="171">
                  <c:v>119.61288919496897</c:v>
                </c:pt>
                <c:pt idx="172">
                  <c:v>119.61288919496897</c:v>
                </c:pt>
                <c:pt idx="173">
                  <c:v>119.6099989126363</c:v>
                </c:pt>
                <c:pt idx="174">
                  <c:v>119.6099989126363</c:v>
                </c:pt>
                <c:pt idx="175">
                  <c:v>119.6099989126363</c:v>
                </c:pt>
                <c:pt idx="176">
                  <c:v>119.6099989126363</c:v>
                </c:pt>
                <c:pt idx="177">
                  <c:v>119.6099989126363</c:v>
                </c:pt>
                <c:pt idx="178">
                  <c:v>119.6099989126363</c:v>
                </c:pt>
                <c:pt idx="179">
                  <c:v>119.6099989126363</c:v>
                </c:pt>
                <c:pt idx="180">
                  <c:v>118.40181710543803</c:v>
                </c:pt>
                <c:pt idx="181">
                  <c:v>118.40181710543803</c:v>
                </c:pt>
                <c:pt idx="182">
                  <c:v>118.40467819299958</c:v>
                </c:pt>
                <c:pt idx="183">
                  <c:v>117.19646719103024</c:v>
                </c:pt>
                <c:pt idx="184">
                  <c:v>117.19646719103024</c:v>
                </c:pt>
                <c:pt idx="185">
                  <c:v>118.40467819299958</c:v>
                </c:pt>
                <c:pt idx="186">
                  <c:v>118.40467819299958</c:v>
                </c:pt>
                <c:pt idx="187">
                  <c:v>119.61288919496897</c:v>
                </c:pt>
                <c:pt idx="188">
                  <c:v>119.61288919496897</c:v>
                </c:pt>
                <c:pt idx="189">
                  <c:v>119.61288919496897</c:v>
                </c:pt>
                <c:pt idx="190">
                  <c:v>119.61288919496897</c:v>
                </c:pt>
                <c:pt idx="191">
                  <c:v>119.60277381786543</c:v>
                </c:pt>
                <c:pt idx="192">
                  <c:v>119.60277381786543</c:v>
                </c:pt>
                <c:pt idx="193">
                  <c:v>123.22710029719477</c:v>
                </c:pt>
                <c:pt idx="194">
                  <c:v>123.22710029719477</c:v>
                </c:pt>
                <c:pt idx="195">
                  <c:v>123.22710029719477</c:v>
                </c:pt>
                <c:pt idx="196">
                  <c:v>123.22710029719477</c:v>
                </c:pt>
                <c:pt idx="197">
                  <c:v>125.6433179500809</c:v>
                </c:pt>
                <c:pt idx="198">
                  <c:v>128.05953560296712</c:v>
                </c:pt>
                <c:pt idx="199">
                  <c:v>130.47575325585319</c:v>
                </c:pt>
                <c:pt idx="200">
                  <c:v>130.47575325585319</c:v>
                </c:pt>
                <c:pt idx="201">
                  <c:v>130.48836478747327</c:v>
                </c:pt>
                <c:pt idx="202">
                  <c:v>130.48836478747327</c:v>
                </c:pt>
                <c:pt idx="203">
                  <c:v>130.48836478747327</c:v>
                </c:pt>
                <c:pt idx="204">
                  <c:v>125.65546238793708</c:v>
                </c:pt>
                <c:pt idx="205">
                  <c:v>128.07191358770518</c:v>
                </c:pt>
                <c:pt idx="206">
                  <c:v>128.07191358770518</c:v>
                </c:pt>
                <c:pt idx="207">
                  <c:v>132.90481598724114</c:v>
                </c:pt>
                <c:pt idx="208">
                  <c:v>132.90481598724114</c:v>
                </c:pt>
                <c:pt idx="209">
                  <c:v>132.90481598724114</c:v>
                </c:pt>
                <c:pt idx="210">
                  <c:v>132.90481598724114</c:v>
                </c:pt>
                <c:pt idx="211">
                  <c:v>128.07191358770518</c:v>
                </c:pt>
                <c:pt idx="212">
                  <c:v>128.07191358770518</c:v>
                </c:pt>
                <c:pt idx="213">
                  <c:v>128.07191358770518</c:v>
                </c:pt>
                <c:pt idx="214">
                  <c:v>128.07191358770518</c:v>
                </c:pt>
                <c:pt idx="215">
                  <c:v>128.07191358770518</c:v>
                </c:pt>
                <c:pt idx="216">
                  <c:v>128.07191358770518</c:v>
                </c:pt>
                <c:pt idx="217">
                  <c:v>128.07191358770518</c:v>
                </c:pt>
                <c:pt idx="218">
                  <c:v>128.07191358770518</c:v>
                </c:pt>
                <c:pt idx="219">
                  <c:v>128.07191358770518</c:v>
                </c:pt>
                <c:pt idx="220">
                  <c:v>128.07191358770518</c:v>
                </c:pt>
                <c:pt idx="221">
                  <c:v>128.07191358770518</c:v>
                </c:pt>
                <c:pt idx="222">
                  <c:v>126.86368798782108</c:v>
                </c:pt>
                <c:pt idx="223">
                  <c:v>126.86368798782108</c:v>
                </c:pt>
                <c:pt idx="224">
                  <c:v>126.86368798782108</c:v>
                </c:pt>
                <c:pt idx="225">
                  <c:v>126.86368798782108</c:v>
                </c:pt>
                <c:pt idx="226">
                  <c:v>128.07191358770518</c:v>
                </c:pt>
                <c:pt idx="227">
                  <c:v>128.07191358770518</c:v>
                </c:pt>
                <c:pt idx="228">
                  <c:v>128.07191358770518</c:v>
                </c:pt>
                <c:pt idx="229">
                  <c:v>128.07191358770518</c:v>
                </c:pt>
                <c:pt idx="230">
                  <c:v>130.48836478747327</c:v>
                </c:pt>
                <c:pt idx="231">
                  <c:v>130.48836478747327</c:v>
                </c:pt>
                <c:pt idx="232">
                  <c:v>130.48836478747327</c:v>
                </c:pt>
                <c:pt idx="233">
                  <c:v>130.48836478747327</c:v>
                </c:pt>
                <c:pt idx="234">
                  <c:v>130.48836478747327</c:v>
                </c:pt>
                <c:pt idx="235">
                  <c:v>131.69659038735713</c:v>
                </c:pt>
                <c:pt idx="236">
                  <c:v>131.69659038735713</c:v>
                </c:pt>
                <c:pt idx="237">
                  <c:v>132.90481598724114</c:v>
                </c:pt>
                <c:pt idx="238">
                  <c:v>132.90481598724114</c:v>
                </c:pt>
                <c:pt idx="239">
                  <c:v>132.90481598724114</c:v>
                </c:pt>
                <c:pt idx="240">
                  <c:v>132.90481598724114</c:v>
                </c:pt>
                <c:pt idx="241">
                  <c:v>132.90481598724114</c:v>
                </c:pt>
                <c:pt idx="242">
                  <c:v>132.90481598724114</c:v>
                </c:pt>
                <c:pt idx="243">
                  <c:v>132.90481598724114</c:v>
                </c:pt>
                <c:pt idx="244">
                  <c:v>132.90160448482499</c:v>
                </c:pt>
                <c:pt idx="245">
                  <c:v>132.90160448482499</c:v>
                </c:pt>
                <c:pt idx="246">
                  <c:v>132.90160448482499</c:v>
                </c:pt>
                <c:pt idx="247">
                  <c:v>132.90160448482499</c:v>
                </c:pt>
                <c:pt idx="248">
                  <c:v>132.90160448482499</c:v>
                </c:pt>
                <c:pt idx="249">
                  <c:v>132.90160448482499</c:v>
                </c:pt>
                <c:pt idx="250">
                  <c:v>132.90160448482499</c:v>
                </c:pt>
                <c:pt idx="251">
                  <c:v>132.90160448482499</c:v>
                </c:pt>
                <c:pt idx="252">
                  <c:v>132.90160448482499</c:v>
                </c:pt>
                <c:pt idx="253">
                  <c:v>132.90160448482499</c:v>
                </c:pt>
                <c:pt idx="254">
                  <c:v>132.90160448482499</c:v>
                </c:pt>
                <c:pt idx="255">
                  <c:v>132.90160448482499</c:v>
                </c:pt>
                <c:pt idx="256">
                  <c:v>132.90160448482499</c:v>
                </c:pt>
                <c:pt idx="257">
                  <c:v>132.90160448482499</c:v>
                </c:pt>
                <c:pt idx="258">
                  <c:v>132.90160448482499</c:v>
                </c:pt>
                <c:pt idx="259">
                  <c:v>132.90160448482499</c:v>
                </c:pt>
                <c:pt idx="260">
                  <c:v>132.89678752219984</c:v>
                </c:pt>
                <c:pt idx="261">
                  <c:v>132.89678752219984</c:v>
                </c:pt>
                <c:pt idx="262">
                  <c:v>132.89678752219984</c:v>
                </c:pt>
                <c:pt idx="263">
                  <c:v>132.89678752219984</c:v>
                </c:pt>
                <c:pt idx="264">
                  <c:v>132.89678752219984</c:v>
                </c:pt>
                <c:pt idx="265">
                  <c:v>131.68863490836162</c:v>
                </c:pt>
                <c:pt idx="266">
                  <c:v>131.68863490836162</c:v>
                </c:pt>
                <c:pt idx="267">
                  <c:v>131.68863490836162</c:v>
                </c:pt>
                <c:pt idx="268">
                  <c:v>131.68863490836162</c:v>
                </c:pt>
                <c:pt idx="269">
                  <c:v>131.68863490836162</c:v>
                </c:pt>
                <c:pt idx="270">
                  <c:v>131.68863490836162</c:v>
                </c:pt>
                <c:pt idx="271">
                  <c:v>130.48048229452343</c:v>
                </c:pt>
                <c:pt idx="272">
                  <c:v>130.48048229452343</c:v>
                </c:pt>
                <c:pt idx="273">
                  <c:v>130.48048229452343</c:v>
                </c:pt>
                <c:pt idx="274">
                  <c:v>130.48048229452343</c:v>
                </c:pt>
                <c:pt idx="275">
                  <c:v>130.48048229452343</c:v>
                </c:pt>
                <c:pt idx="276">
                  <c:v>130.48048229452343</c:v>
                </c:pt>
                <c:pt idx="277">
                  <c:v>129.27232968068537</c:v>
                </c:pt>
                <c:pt idx="278">
                  <c:v>129.27232968068537</c:v>
                </c:pt>
                <c:pt idx="279">
                  <c:v>129.27232968068537</c:v>
                </c:pt>
                <c:pt idx="280">
                  <c:v>129.2754533702232</c:v>
                </c:pt>
                <c:pt idx="281">
                  <c:v>130.4836351774216</c:v>
                </c:pt>
                <c:pt idx="282">
                  <c:v>131.69181698461998</c:v>
                </c:pt>
                <c:pt idx="283">
                  <c:v>132.89999879181809</c:v>
                </c:pt>
                <c:pt idx="284">
                  <c:v>135.31636240621489</c:v>
                </c:pt>
                <c:pt idx="285">
                  <c:v>135.31636240621489</c:v>
                </c:pt>
                <c:pt idx="286">
                  <c:v>135.31636240621489</c:v>
                </c:pt>
                <c:pt idx="287">
                  <c:v>136.52454421341324</c:v>
                </c:pt>
                <c:pt idx="288">
                  <c:v>136.52454421341324</c:v>
                </c:pt>
                <c:pt idx="289">
                  <c:v>136.52454421341324</c:v>
                </c:pt>
                <c:pt idx="290">
                  <c:v>137.73272602061161</c:v>
                </c:pt>
                <c:pt idx="291">
                  <c:v>140.14908963500815</c:v>
                </c:pt>
                <c:pt idx="292">
                  <c:v>140.14908963500815</c:v>
                </c:pt>
                <c:pt idx="293">
                  <c:v>140.14908963500815</c:v>
                </c:pt>
                <c:pt idx="294">
                  <c:v>140.14908963500815</c:v>
                </c:pt>
                <c:pt idx="295">
                  <c:v>140.14908963500815</c:v>
                </c:pt>
                <c:pt idx="296">
                  <c:v>140.14908963500815</c:v>
                </c:pt>
                <c:pt idx="297">
                  <c:v>138.94090782781001</c:v>
                </c:pt>
                <c:pt idx="298">
                  <c:v>138.94090782781001</c:v>
                </c:pt>
                <c:pt idx="299">
                  <c:v>138.94090782781001</c:v>
                </c:pt>
                <c:pt idx="300">
                  <c:v>138.94090782781001</c:v>
                </c:pt>
                <c:pt idx="301">
                  <c:v>141.35727144220675</c:v>
                </c:pt>
                <c:pt idx="302">
                  <c:v>142.56545324940498</c:v>
                </c:pt>
                <c:pt idx="303">
                  <c:v>143.76495034672718</c:v>
                </c:pt>
                <c:pt idx="304">
                  <c:v>143.76495034672718</c:v>
                </c:pt>
                <c:pt idx="305">
                  <c:v>143.76495034672718</c:v>
                </c:pt>
                <c:pt idx="306">
                  <c:v>144.97305917317021</c:v>
                </c:pt>
                <c:pt idx="307">
                  <c:v>144.97305917317021</c:v>
                </c:pt>
                <c:pt idx="308">
                  <c:v>144.97305917317021</c:v>
                </c:pt>
                <c:pt idx="309">
                  <c:v>144.97305917317021</c:v>
                </c:pt>
                <c:pt idx="310">
                  <c:v>144.97305917317021</c:v>
                </c:pt>
                <c:pt idx="311">
                  <c:v>144.97305917317021</c:v>
                </c:pt>
                <c:pt idx="312">
                  <c:v>144.97305917317021</c:v>
                </c:pt>
                <c:pt idx="313">
                  <c:v>147.38927682605649</c:v>
                </c:pt>
                <c:pt idx="314">
                  <c:v>147.38927682605649</c:v>
                </c:pt>
                <c:pt idx="315">
                  <c:v>147.38927682605649</c:v>
                </c:pt>
                <c:pt idx="316">
                  <c:v>147.38927682605649</c:v>
                </c:pt>
                <c:pt idx="317">
                  <c:v>147.38927682605649</c:v>
                </c:pt>
                <c:pt idx="318">
                  <c:v>147.38927682605649</c:v>
                </c:pt>
                <c:pt idx="319">
                  <c:v>147.38927682605649</c:v>
                </c:pt>
                <c:pt idx="320">
                  <c:v>147.38927682605649</c:v>
                </c:pt>
                <c:pt idx="321">
                  <c:v>147.38927682605649</c:v>
                </c:pt>
                <c:pt idx="322">
                  <c:v>148.5973856524997</c:v>
                </c:pt>
                <c:pt idx="323">
                  <c:v>148.5973856524997</c:v>
                </c:pt>
                <c:pt idx="324">
                  <c:v>148.5973856524997</c:v>
                </c:pt>
                <c:pt idx="325">
                  <c:v>148.60815774212256</c:v>
                </c:pt>
                <c:pt idx="326">
                  <c:v>148.60815774212256</c:v>
                </c:pt>
                <c:pt idx="327">
                  <c:v>148.60815774212256</c:v>
                </c:pt>
                <c:pt idx="328">
                  <c:v>148.60815774212256</c:v>
                </c:pt>
                <c:pt idx="329">
                  <c:v>148.60815774212256</c:v>
                </c:pt>
                <c:pt idx="330">
                  <c:v>148.60815774212256</c:v>
                </c:pt>
                <c:pt idx="331">
                  <c:v>148.60815774212256</c:v>
                </c:pt>
                <c:pt idx="332">
                  <c:v>148.60815774212256</c:v>
                </c:pt>
                <c:pt idx="333">
                  <c:v>148.60815774212256</c:v>
                </c:pt>
                <c:pt idx="334">
                  <c:v>148.60815774212256</c:v>
                </c:pt>
                <c:pt idx="335">
                  <c:v>148.60815774212256</c:v>
                </c:pt>
                <c:pt idx="336">
                  <c:v>147.39996133771507</c:v>
                </c:pt>
                <c:pt idx="337">
                  <c:v>147.39996133771507</c:v>
                </c:pt>
                <c:pt idx="338">
                  <c:v>147.39996133771507</c:v>
                </c:pt>
                <c:pt idx="339">
                  <c:v>147.39996133771507</c:v>
                </c:pt>
                <c:pt idx="340">
                  <c:v>147.39996133771507</c:v>
                </c:pt>
                <c:pt idx="341">
                  <c:v>148.60815774212256</c:v>
                </c:pt>
                <c:pt idx="342">
                  <c:v>148.60815774212256</c:v>
                </c:pt>
                <c:pt idx="343">
                  <c:v>148.60815774212256</c:v>
                </c:pt>
                <c:pt idx="344">
                  <c:v>148.60815774212256</c:v>
                </c:pt>
                <c:pt idx="345">
                  <c:v>148.60815774212256</c:v>
                </c:pt>
                <c:pt idx="346">
                  <c:v>148.60815774212256</c:v>
                </c:pt>
                <c:pt idx="347">
                  <c:v>148.60815774212256</c:v>
                </c:pt>
                <c:pt idx="348">
                  <c:v>148.60815774212256</c:v>
                </c:pt>
                <c:pt idx="349">
                  <c:v>147.39996133771507</c:v>
                </c:pt>
                <c:pt idx="350">
                  <c:v>147.39996133771507</c:v>
                </c:pt>
                <c:pt idx="351">
                  <c:v>147.39996133771507</c:v>
                </c:pt>
                <c:pt idx="352">
                  <c:v>147.39996133771507</c:v>
                </c:pt>
                <c:pt idx="353">
                  <c:v>147.39996133771507</c:v>
                </c:pt>
                <c:pt idx="354">
                  <c:v>147.39996133771507</c:v>
                </c:pt>
                <c:pt idx="355">
                  <c:v>147.39996133771507</c:v>
                </c:pt>
                <c:pt idx="356">
                  <c:v>147.39996133771507</c:v>
                </c:pt>
                <c:pt idx="357">
                  <c:v>147.39996133771507</c:v>
                </c:pt>
                <c:pt idx="358">
                  <c:v>147.39996133771507</c:v>
                </c:pt>
                <c:pt idx="359">
                  <c:v>147.39996133771507</c:v>
                </c:pt>
                <c:pt idx="360">
                  <c:v>147.39996133771507</c:v>
                </c:pt>
                <c:pt idx="361">
                  <c:v>147.39996133771507</c:v>
                </c:pt>
                <c:pt idx="362">
                  <c:v>147.39996133771507</c:v>
                </c:pt>
                <c:pt idx="363">
                  <c:v>147.40352318584917</c:v>
                </c:pt>
                <c:pt idx="364">
                  <c:v>147.40352318584917</c:v>
                </c:pt>
                <c:pt idx="365">
                  <c:v>147.40352318584917</c:v>
                </c:pt>
                <c:pt idx="366">
                  <c:v>147.40352318584917</c:v>
                </c:pt>
                <c:pt idx="367">
                  <c:v>147.40352318584917</c:v>
                </c:pt>
                <c:pt idx="368">
                  <c:v>147.40352318584917</c:v>
                </c:pt>
                <c:pt idx="369">
                  <c:v>147.40352318584917</c:v>
                </c:pt>
                <c:pt idx="370">
                  <c:v>147.40352318584917</c:v>
                </c:pt>
                <c:pt idx="371">
                  <c:v>147.40352318584917</c:v>
                </c:pt>
                <c:pt idx="372">
                  <c:v>147.40352318584917</c:v>
                </c:pt>
                <c:pt idx="373">
                  <c:v>147.40352318584917</c:v>
                </c:pt>
                <c:pt idx="374">
                  <c:v>147.40352318584917</c:v>
                </c:pt>
                <c:pt idx="375">
                  <c:v>147.40352318584917</c:v>
                </c:pt>
                <c:pt idx="376">
                  <c:v>147.40352318584917</c:v>
                </c:pt>
                <c:pt idx="377">
                  <c:v>147.40352318584917</c:v>
                </c:pt>
                <c:pt idx="378">
                  <c:v>146.19529758596533</c:v>
                </c:pt>
                <c:pt idx="379">
                  <c:v>146.19529758596533</c:v>
                </c:pt>
                <c:pt idx="380">
                  <c:v>146.19529758596533</c:v>
                </c:pt>
                <c:pt idx="381">
                  <c:v>146.19529758596533</c:v>
                </c:pt>
                <c:pt idx="382">
                  <c:v>147.40352318584917</c:v>
                </c:pt>
                <c:pt idx="383">
                  <c:v>147.40352318584917</c:v>
                </c:pt>
                <c:pt idx="384">
                  <c:v>147.40352318584917</c:v>
                </c:pt>
                <c:pt idx="385">
                  <c:v>147.40352318584917</c:v>
                </c:pt>
                <c:pt idx="386">
                  <c:v>147.40352318584917</c:v>
                </c:pt>
                <c:pt idx="387">
                  <c:v>147.40352318584917</c:v>
                </c:pt>
                <c:pt idx="388">
                  <c:v>147.40352318584917</c:v>
                </c:pt>
                <c:pt idx="389">
                  <c:v>147.40352318584917</c:v>
                </c:pt>
                <c:pt idx="390">
                  <c:v>147.40352318584917</c:v>
                </c:pt>
                <c:pt idx="391">
                  <c:v>147.40352318584917</c:v>
                </c:pt>
                <c:pt idx="392">
                  <c:v>147.40352318584917</c:v>
                </c:pt>
                <c:pt idx="393">
                  <c:v>147.40352318584917</c:v>
                </c:pt>
                <c:pt idx="394">
                  <c:v>147.40352318584917</c:v>
                </c:pt>
                <c:pt idx="395">
                  <c:v>146.19529758596533</c:v>
                </c:pt>
                <c:pt idx="396">
                  <c:v>146.19529758596533</c:v>
                </c:pt>
                <c:pt idx="397">
                  <c:v>146.19529758596533</c:v>
                </c:pt>
                <c:pt idx="398">
                  <c:v>146.19529758596533</c:v>
                </c:pt>
                <c:pt idx="399">
                  <c:v>146.19529758596533</c:v>
                </c:pt>
                <c:pt idx="400">
                  <c:v>146.19529758596533</c:v>
                </c:pt>
                <c:pt idx="401">
                  <c:v>146.19529758596533</c:v>
                </c:pt>
                <c:pt idx="402">
                  <c:v>146.19529758596533</c:v>
                </c:pt>
                <c:pt idx="403">
                  <c:v>146.19529758596533</c:v>
                </c:pt>
                <c:pt idx="404">
                  <c:v>146.19529758596533</c:v>
                </c:pt>
                <c:pt idx="405">
                  <c:v>144.98707198608133</c:v>
                </c:pt>
                <c:pt idx="406">
                  <c:v>143.77884638619724</c:v>
                </c:pt>
                <c:pt idx="407">
                  <c:v>143.77884638619724</c:v>
                </c:pt>
                <c:pt idx="408">
                  <c:v>143.77884638619724</c:v>
                </c:pt>
                <c:pt idx="409">
                  <c:v>143.77884638619724</c:v>
                </c:pt>
                <c:pt idx="410">
                  <c:v>143.77884638619724</c:v>
                </c:pt>
                <c:pt idx="411">
                  <c:v>143.77884638619724</c:v>
                </c:pt>
                <c:pt idx="412">
                  <c:v>143.77884638619724</c:v>
                </c:pt>
                <c:pt idx="413">
                  <c:v>143.77884638619724</c:v>
                </c:pt>
                <c:pt idx="414">
                  <c:v>142.57062078631319</c:v>
                </c:pt>
                <c:pt idx="415">
                  <c:v>142.57062078631319</c:v>
                </c:pt>
                <c:pt idx="416">
                  <c:v>142.57062078631319</c:v>
                </c:pt>
                <c:pt idx="417">
                  <c:v>142.57062078631319</c:v>
                </c:pt>
                <c:pt idx="418">
                  <c:v>142.57062078631319</c:v>
                </c:pt>
                <c:pt idx="419">
                  <c:v>142.57062078631319</c:v>
                </c:pt>
                <c:pt idx="420">
                  <c:v>142.57062078631319</c:v>
                </c:pt>
                <c:pt idx="421">
                  <c:v>142.57062078631319</c:v>
                </c:pt>
                <c:pt idx="422">
                  <c:v>142.57062078631319</c:v>
                </c:pt>
                <c:pt idx="423">
                  <c:v>142.57062078631319</c:v>
                </c:pt>
                <c:pt idx="424">
                  <c:v>142.57062078631319</c:v>
                </c:pt>
                <c:pt idx="425">
                  <c:v>141.3623951864293</c:v>
                </c:pt>
                <c:pt idx="426">
                  <c:v>141.3623951864293</c:v>
                </c:pt>
                <c:pt idx="427">
                  <c:v>141.3623951864293</c:v>
                </c:pt>
                <c:pt idx="428">
                  <c:v>141.3623951864293</c:v>
                </c:pt>
                <c:pt idx="429">
                  <c:v>138.94426522647908</c:v>
                </c:pt>
                <c:pt idx="430">
                  <c:v>137.73605422450956</c:v>
                </c:pt>
                <c:pt idx="431">
                  <c:v>137.73605422450956</c:v>
                </c:pt>
                <c:pt idx="432">
                  <c:v>135.3196322205709</c:v>
                </c:pt>
                <c:pt idx="433">
                  <c:v>135.3196322205709</c:v>
                </c:pt>
                <c:pt idx="434">
                  <c:v>135.3196322205709</c:v>
                </c:pt>
                <c:pt idx="435">
                  <c:v>135.3196322205709</c:v>
                </c:pt>
                <c:pt idx="436">
                  <c:v>135.3196322205709</c:v>
                </c:pt>
                <c:pt idx="437">
                  <c:v>132.90321021663223</c:v>
                </c:pt>
                <c:pt idx="438">
                  <c:v>132.90321021663223</c:v>
                </c:pt>
                <c:pt idx="439">
                  <c:v>132.90321021663223</c:v>
                </c:pt>
                <c:pt idx="440">
                  <c:v>130.48678821269363</c:v>
                </c:pt>
                <c:pt idx="441">
                  <c:v>130.48678821269363</c:v>
                </c:pt>
                <c:pt idx="442">
                  <c:v>130.48678821269363</c:v>
                </c:pt>
                <c:pt idx="443">
                  <c:v>130.48678821269363</c:v>
                </c:pt>
                <c:pt idx="444">
                  <c:v>130.48678821269363</c:v>
                </c:pt>
                <c:pt idx="445">
                  <c:v>130.4899414003504</c:v>
                </c:pt>
                <c:pt idx="446">
                  <c:v>130.4899414003504</c:v>
                </c:pt>
                <c:pt idx="447">
                  <c:v>130.4899414003504</c:v>
                </c:pt>
                <c:pt idx="448">
                  <c:v>130.4899414003504</c:v>
                </c:pt>
                <c:pt idx="449">
                  <c:v>130.4899414003504</c:v>
                </c:pt>
                <c:pt idx="450">
                  <c:v>130.4899414003504</c:v>
                </c:pt>
                <c:pt idx="451">
                  <c:v>130.4899414003504</c:v>
                </c:pt>
                <c:pt idx="452">
                  <c:v>130.4899414003504</c:v>
                </c:pt>
                <c:pt idx="453">
                  <c:v>130.4899414003504</c:v>
                </c:pt>
                <c:pt idx="454">
                  <c:v>130.4899414003504</c:v>
                </c:pt>
                <c:pt idx="455">
                  <c:v>130.4899414003504</c:v>
                </c:pt>
                <c:pt idx="456">
                  <c:v>129.281701202199</c:v>
                </c:pt>
                <c:pt idx="457">
                  <c:v>129.281701202199</c:v>
                </c:pt>
                <c:pt idx="458">
                  <c:v>129.281701202199</c:v>
                </c:pt>
                <c:pt idx="459">
                  <c:v>129.281701202199</c:v>
                </c:pt>
                <c:pt idx="460">
                  <c:v>128.07346100404743</c:v>
                </c:pt>
                <c:pt idx="461">
                  <c:v>128.07346100404743</c:v>
                </c:pt>
                <c:pt idx="462">
                  <c:v>128.07346100404743</c:v>
                </c:pt>
                <c:pt idx="463">
                  <c:v>128.07346100404743</c:v>
                </c:pt>
                <c:pt idx="464">
                  <c:v>128.07346100404743</c:v>
                </c:pt>
                <c:pt idx="465">
                  <c:v>126.8652208058962</c:v>
                </c:pt>
                <c:pt idx="466">
                  <c:v>126.8652208058962</c:v>
                </c:pt>
                <c:pt idx="467">
                  <c:v>126.8652208058962</c:v>
                </c:pt>
                <c:pt idx="468">
                  <c:v>126.8652208058962</c:v>
                </c:pt>
                <c:pt idx="469">
                  <c:v>126.8652208058962</c:v>
                </c:pt>
                <c:pt idx="470">
                  <c:v>125.65698060774477</c:v>
                </c:pt>
                <c:pt idx="471">
                  <c:v>125.65698060774477</c:v>
                </c:pt>
                <c:pt idx="472">
                  <c:v>125.65698060774477</c:v>
                </c:pt>
                <c:pt idx="473">
                  <c:v>125.65698060774477</c:v>
                </c:pt>
                <c:pt idx="474">
                  <c:v>125.65698060774477</c:v>
                </c:pt>
                <c:pt idx="475">
                  <c:v>125.65698060774477</c:v>
                </c:pt>
                <c:pt idx="476">
                  <c:v>125.65698060774477</c:v>
                </c:pt>
                <c:pt idx="477">
                  <c:v>125.65698060774477</c:v>
                </c:pt>
                <c:pt idx="478">
                  <c:v>125.65698060774477</c:v>
                </c:pt>
                <c:pt idx="479">
                  <c:v>125.65698060774477</c:v>
                </c:pt>
                <c:pt idx="480">
                  <c:v>125.65698060774477</c:v>
                </c:pt>
                <c:pt idx="481">
                  <c:v>125.65698060774477</c:v>
                </c:pt>
                <c:pt idx="482">
                  <c:v>125.65698060774477</c:v>
                </c:pt>
                <c:pt idx="483">
                  <c:v>125.65698060774477</c:v>
                </c:pt>
                <c:pt idx="484">
                  <c:v>125.65698060774477</c:v>
                </c:pt>
                <c:pt idx="485">
                  <c:v>125.65698060774477</c:v>
                </c:pt>
                <c:pt idx="486">
                  <c:v>125.65698060774477</c:v>
                </c:pt>
                <c:pt idx="487">
                  <c:v>125.65698060774477</c:v>
                </c:pt>
                <c:pt idx="488">
                  <c:v>126.8652208058962</c:v>
                </c:pt>
                <c:pt idx="489">
                  <c:v>126.8652208058962</c:v>
                </c:pt>
                <c:pt idx="490">
                  <c:v>126.8652208058962</c:v>
                </c:pt>
                <c:pt idx="491">
                  <c:v>128.07346100404743</c:v>
                </c:pt>
                <c:pt idx="492">
                  <c:v>128.07346100404743</c:v>
                </c:pt>
                <c:pt idx="493">
                  <c:v>128.07346100404743</c:v>
                </c:pt>
                <c:pt idx="494">
                  <c:v>128.07346100404743</c:v>
                </c:pt>
                <c:pt idx="495">
                  <c:v>128.07346100404743</c:v>
                </c:pt>
                <c:pt idx="496">
                  <c:v>128.07346100404743</c:v>
                </c:pt>
                <c:pt idx="497">
                  <c:v>128.07346100404743</c:v>
                </c:pt>
                <c:pt idx="498">
                  <c:v>126.8652208058962</c:v>
                </c:pt>
                <c:pt idx="499">
                  <c:v>126.8652208058962</c:v>
                </c:pt>
                <c:pt idx="500">
                  <c:v>126.8652208058962</c:v>
                </c:pt>
                <c:pt idx="501">
                  <c:v>126.8652208058962</c:v>
                </c:pt>
                <c:pt idx="502">
                  <c:v>126.8652208058962</c:v>
                </c:pt>
                <c:pt idx="503">
                  <c:v>126.8652208058962</c:v>
                </c:pt>
                <c:pt idx="504">
                  <c:v>126.8652208058962</c:v>
                </c:pt>
                <c:pt idx="505">
                  <c:v>126.8652208058962</c:v>
                </c:pt>
                <c:pt idx="506">
                  <c:v>126.8652208058962</c:v>
                </c:pt>
                <c:pt idx="507">
                  <c:v>126.8652208058962</c:v>
                </c:pt>
                <c:pt idx="508">
                  <c:v>126.8652208058962</c:v>
                </c:pt>
                <c:pt idx="509">
                  <c:v>126.8652208058962</c:v>
                </c:pt>
                <c:pt idx="510">
                  <c:v>126.8652208058962</c:v>
                </c:pt>
                <c:pt idx="511">
                  <c:v>126.8652208058962</c:v>
                </c:pt>
                <c:pt idx="512">
                  <c:v>126.8652208058962</c:v>
                </c:pt>
                <c:pt idx="513">
                  <c:v>126.8652208058962</c:v>
                </c:pt>
                <c:pt idx="514">
                  <c:v>126.8652208058962</c:v>
                </c:pt>
                <c:pt idx="515">
                  <c:v>126.8652208058962</c:v>
                </c:pt>
                <c:pt idx="516">
                  <c:v>126.8652208058962</c:v>
                </c:pt>
                <c:pt idx="517">
                  <c:v>126.8652208058962</c:v>
                </c:pt>
                <c:pt idx="518">
                  <c:v>126.8652208058962</c:v>
                </c:pt>
                <c:pt idx="519">
                  <c:v>128.07346100404743</c:v>
                </c:pt>
                <c:pt idx="520">
                  <c:v>128.07346100404743</c:v>
                </c:pt>
                <c:pt idx="521">
                  <c:v>128.07346100404743</c:v>
                </c:pt>
                <c:pt idx="522">
                  <c:v>128.07346100404743</c:v>
                </c:pt>
                <c:pt idx="523">
                  <c:v>128.07346100404743</c:v>
                </c:pt>
                <c:pt idx="524">
                  <c:v>128.07346100404743</c:v>
                </c:pt>
                <c:pt idx="525">
                  <c:v>126.8652208058962</c:v>
                </c:pt>
                <c:pt idx="526">
                  <c:v>126.8652208058962</c:v>
                </c:pt>
                <c:pt idx="527">
                  <c:v>126.8652208058962</c:v>
                </c:pt>
                <c:pt idx="528">
                  <c:v>126.8652208058962</c:v>
                </c:pt>
                <c:pt idx="529">
                  <c:v>126.8652208058962</c:v>
                </c:pt>
                <c:pt idx="530">
                  <c:v>126.8652208058962</c:v>
                </c:pt>
                <c:pt idx="531">
                  <c:v>126.8652208058962</c:v>
                </c:pt>
                <c:pt idx="532">
                  <c:v>126.8652208058962</c:v>
                </c:pt>
                <c:pt idx="533">
                  <c:v>126.8652208058962</c:v>
                </c:pt>
                <c:pt idx="534">
                  <c:v>128.07346100404743</c:v>
                </c:pt>
                <c:pt idx="535">
                  <c:v>128.07346100404743</c:v>
                </c:pt>
                <c:pt idx="536">
                  <c:v>128.07346100404743</c:v>
                </c:pt>
                <c:pt idx="537">
                  <c:v>128.07346100404743</c:v>
                </c:pt>
                <c:pt idx="538">
                  <c:v>128.07346100404743</c:v>
                </c:pt>
                <c:pt idx="539">
                  <c:v>128.07346100404743</c:v>
                </c:pt>
                <c:pt idx="540">
                  <c:v>128.07346100404743</c:v>
                </c:pt>
                <c:pt idx="541">
                  <c:v>128.07346100404743</c:v>
                </c:pt>
                <c:pt idx="542">
                  <c:v>128.07346100404743</c:v>
                </c:pt>
                <c:pt idx="543">
                  <c:v>128.07346100404743</c:v>
                </c:pt>
                <c:pt idx="544">
                  <c:v>128.07346100404743</c:v>
                </c:pt>
                <c:pt idx="545">
                  <c:v>129.281701202199</c:v>
                </c:pt>
                <c:pt idx="546">
                  <c:v>129.281701202199</c:v>
                </c:pt>
                <c:pt idx="547">
                  <c:v>130.4899414003504</c:v>
                </c:pt>
                <c:pt idx="548">
                  <c:v>130.4899414003504</c:v>
                </c:pt>
                <c:pt idx="549">
                  <c:v>131.69818159850178</c:v>
                </c:pt>
                <c:pt idx="550">
                  <c:v>132.90642179665321</c:v>
                </c:pt>
                <c:pt idx="551">
                  <c:v>132.90642179665321</c:v>
                </c:pt>
                <c:pt idx="552">
                  <c:v>132.90642179665321</c:v>
                </c:pt>
                <c:pt idx="553">
                  <c:v>132.90642179665321</c:v>
                </c:pt>
                <c:pt idx="554">
                  <c:v>132.90642179665321</c:v>
                </c:pt>
                <c:pt idx="555">
                  <c:v>132.90642179665321</c:v>
                </c:pt>
                <c:pt idx="556">
                  <c:v>132.90642179665321</c:v>
                </c:pt>
                <c:pt idx="557">
                  <c:v>132.90642179665321</c:v>
                </c:pt>
                <c:pt idx="558">
                  <c:v>132.90642179665321</c:v>
                </c:pt>
                <c:pt idx="559">
                  <c:v>132.90642179665321</c:v>
                </c:pt>
                <c:pt idx="560">
                  <c:v>132.90642179665321</c:v>
                </c:pt>
                <c:pt idx="561">
                  <c:v>132.90642179665321</c:v>
                </c:pt>
                <c:pt idx="562">
                  <c:v>132.90642179665321</c:v>
                </c:pt>
                <c:pt idx="563">
                  <c:v>132.90642179665321</c:v>
                </c:pt>
                <c:pt idx="564">
                  <c:v>132.90642179665321</c:v>
                </c:pt>
                <c:pt idx="565">
                  <c:v>132.90642179665321</c:v>
                </c:pt>
                <c:pt idx="566">
                  <c:v>132.90642179665321</c:v>
                </c:pt>
                <c:pt idx="567">
                  <c:v>132.90642179665321</c:v>
                </c:pt>
                <c:pt idx="568">
                  <c:v>132.90642179665321</c:v>
                </c:pt>
                <c:pt idx="569">
                  <c:v>132.90642179665321</c:v>
                </c:pt>
                <c:pt idx="570">
                  <c:v>132.90642179665321</c:v>
                </c:pt>
                <c:pt idx="571">
                  <c:v>132.90642179665321</c:v>
                </c:pt>
                <c:pt idx="572">
                  <c:v>132.90642179665321</c:v>
                </c:pt>
                <c:pt idx="573">
                  <c:v>132.90642179665321</c:v>
                </c:pt>
                <c:pt idx="574">
                  <c:v>132.90642179665321</c:v>
                </c:pt>
                <c:pt idx="575">
                  <c:v>132.90642179665321</c:v>
                </c:pt>
                <c:pt idx="576">
                  <c:v>132.90642179665321</c:v>
                </c:pt>
                <c:pt idx="577">
                  <c:v>132.90642179665321</c:v>
                </c:pt>
                <c:pt idx="578">
                  <c:v>131.69818159850178</c:v>
                </c:pt>
                <c:pt idx="579">
                  <c:v>131.69818159850178</c:v>
                </c:pt>
                <c:pt idx="580">
                  <c:v>131.69818159850178</c:v>
                </c:pt>
                <c:pt idx="581">
                  <c:v>131.69818159850178</c:v>
                </c:pt>
                <c:pt idx="582">
                  <c:v>131.69818159850178</c:v>
                </c:pt>
                <c:pt idx="583">
                  <c:v>131.69818159850178</c:v>
                </c:pt>
                <c:pt idx="584">
                  <c:v>131.69818159850178</c:v>
                </c:pt>
                <c:pt idx="585">
                  <c:v>131.69818159850178</c:v>
                </c:pt>
                <c:pt idx="586">
                  <c:v>131.69818159850178</c:v>
                </c:pt>
                <c:pt idx="587">
                  <c:v>131.69818159850178</c:v>
                </c:pt>
                <c:pt idx="588">
                  <c:v>131.69818159850178</c:v>
                </c:pt>
                <c:pt idx="589">
                  <c:v>131.69818159850178</c:v>
                </c:pt>
                <c:pt idx="590">
                  <c:v>132.90642179665321</c:v>
                </c:pt>
                <c:pt idx="591">
                  <c:v>132.90642179665321</c:v>
                </c:pt>
                <c:pt idx="592">
                  <c:v>132.90642179665321</c:v>
                </c:pt>
                <c:pt idx="593">
                  <c:v>132.90642179665321</c:v>
                </c:pt>
                <c:pt idx="594">
                  <c:v>132.90642179665321</c:v>
                </c:pt>
                <c:pt idx="595">
                  <c:v>132.90642179665321</c:v>
                </c:pt>
                <c:pt idx="596">
                  <c:v>132.90642179665321</c:v>
                </c:pt>
                <c:pt idx="597">
                  <c:v>132.90642179665321</c:v>
                </c:pt>
                <c:pt idx="598">
                  <c:v>135.32290219295601</c:v>
                </c:pt>
                <c:pt idx="599">
                  <c:v>135.32290219295601</c:v>
                </c:pt>
                <c:pt idx="600">
                  <c:v>135.32290219295601</c:v>
                </c:pt>
                <c:pt idx="601">
                  <c:v>135.32290219295601</c:v>
                </c:pt>
                <c:pt idx="602">
                  <c:v>135.32290219295601</c:v>
                </c:pt>
                <c:pt idx="603">
                  <c:v>135.32290219295601</c:v>
                </c:pt>
                <c:pt idx="604">
                  <c:v>135.32290219295601</c:v>
                </c:pt>
                <c:pt idx="605">
                  <c:v>135.32290219295601</c:v>
                </c:pt>
                <c:pt idx="606">
                  <c:v>135.32290219295601</c:v>
                </c:pt>
                <c:pt idx="607">
                  <c:v>135.32290219295601</c:v>
                </c:pt>
                <c:pt idx="608">
                  <c:v>135.32290219295601</c:v>
                </c:pt>
                <c:pt idx="609">
                  <c:v>135.32290219295601</c:v>
                </c:pt>
                <c:pt idx="610">
                  <c:v>135.32290219295601</c:v>
                </c:pt>
                <c:pt idx="611">
                  <c:v>135.32290219295601</c:v>
                </c:pt>
                <c:pt idx="612">
                  <c:v>136.53114239110735</c:v>
                </c:pt>
                <c:pt idx="613">
                  <c:v>136.53114239110735</c:v>
                </c:pt>
                <c:pt idx="614">
                  <c:v>137.73938258925861</c:v>
                </c:pt>
                <c:pt idx="615">
                  <c:v>137.73938258925861</c:v>
                </c:pt>
                <c:pt idx="616">
                  <c:v>137.73938258925861</c:v>
                </c:pt>
                <c:pt idx="617">
                  <c:v>137.73938258925861</c:v>
                </c:pt>
                <c:pt idx="618">
                  <c:v>137.73938258925861</c:v>
                </c:pt>
                <c:pt idx="619">
                  <c:v>138.94762278741021</c:v>
                </c:pt>
                <c:pt idx="620">
                  <c:v>138.94762278741021</c:v>
                </c:pt>
                <c:pt idx="621">
                  <c:v>138.94762278741021</c:v>
                </c:pt>
                <c:pt idx="622">
                  <c:v>138.94762278741021</c:v>
                </c:pt>
                <c:pt idx="623">
                  <c:v>138.94762278741021</c:v>
                </c:pt>
                <c:pt idx="624">
                  <c:v>138.94762278741021</c:v>
                </c:pt>
                <c:pt idx="625">
                  <c:v>138.94762278741021</c:v>
                </c:pt>
                <c:pt idx="626">
                  <c:v>138.94762278741021</c:v>
                </c:pt>
                <c:pt idx="627">
                  <c:v>140.15586298556153</c:v>
                </c:pt>
                <c:pt idx="628">
                  <c:v>140.15586298556153</c:v>
                </c:pt>
                <c:pt idx="629">
                  <c:v>140.15586298556153</c:v>
                </c:pt>
                <c:pt idx="630">
                  <c:v>140.15586298556153</c:v>
                </c:pt>
                <c:pt idx="631">
                  <c:v>136.53114239110735</c:v>
                </c:pt>
                <c:pt idx="632">
                  <c:v>136.53114239110735</c:v>
                </c:pt>
                <c:pt idx="633">
                  <c:v>136.53114239110735</c:v>
                </c:pt>
                <c:pt idx="634">
                  <c:v>136.53114239110735</c:v>
                </c:pt>
                <c:pt idx="635">
                  <c:v>136.53114239110735</c:v>
                </c:pt>
                <c:pt idx="636">
                  <c:v>136.53114239110735</c:v>
                </c:pt>
                <c:pt idx="637">
                  <c:v>136.53114239110735</c:v>
                </c:pt>
                <c:pt idx="638">
                  <c:v>136.53114239110735</c:v>
                </c:pt>
                <c:pt idx="639">
                  <c:v>136.53114239110735</c:v>
                </c:pt>
                <c:pt idx="640">
                  <c:v>136.53114239110735</c:v>
                </c:pt>
                <c:pt idx="641">
                  <c:v>136.53114239110735</c:v>
                </c:pt>
                <c:pt idx="642">
                  <c:v>136.53114239110735</c:v>
                </c:pt>
                <c:pt idx="643">
                  <c:v>136.53114239110735</c:v>
                </c:pt>
                <c:pt idx="644">
                  <c:v>136.53114239110735</c:v>
                </c:pt>
                <c:pt idx="645">
                  <c:v>136.53114239110735</c:v>
                </c:pt>
                <c:pt idx="646">
                  <c:v>136.53114239110735</c:v>
                </c:pt>
                <c:pt idx="647">
                  <c:v>136.53114239110735</c:v>
                </c:pt>
                <c:pt idx="648">
                  <c:v>136.53114239110735</c:v>
                </c:pt>
                <c:pt idx="649">
                  <c:v>136.53114239110735</c:v>
                </c:pt>
                <c:pt idx="650">
                  <c:v>136.53114239110735</c:v>
                </c:pt>
                <c:pt idx="651">
                  <c:v>136.53114239110735</c:v>
                </c:pt>
                <c:pt idx="652">
                  <c:v>139.51133992617011</c:v>
                </c:pt>
                <c:pt idx="653">
                  <c:v>139.51133992617011</c:v>
                </c:pt>
                <c:pt idx="654">
                  <c:v>139.51133992617011</c:v>
                </c:pt>
                <c:pt idx="655">
                  <c:v>139.51133992617011</c:v>
                </c:pt>
                <c:pt idx="656">
                  <c:v>139.51133992617011</c:v>
                </c:pt>
                <c:pt idx="657">
                  <c:v>139.51133992617011</c:v>
                </c:pt>
                <c:pt idx="658">
                  <c:v>139.51133992617011</c:v>
                </c:pt>
                <c:pt idx="659">
                  <c:v>139.51133992617011</c:v>
                </c:pt>
                <c:pt idx="660">
                  <c:v>139.51133992617011</c:v>
                </c:pt>
                <c:pt idx="661">
                  <c:v>139.51133992617011</c:v>
                </c:pt>
                <c:pt idx="662">
                  <c:v>139.51133992617011</c:v>
                </c:pt>
                <c:pt idx="663">
                  <c:v>139.51133992617011</c:v>
                </c:pt>
                <c:pt idx="664">
                  <c:v>139.51133992617011</c:v>
                </c:pt>
                <c:pt idx="665">
                  <c:v>139.51133992617011</c:v>
                </c:pt>
                <c:pt idx="666">
                  <c:v>139.51133992617011</c:v>
                </c:pt>
                <c:pt idx="667">
                  <c:v>139.51133992617011</c:v>
                </c:pt>
                <c:pt idx="668">
                  <c:v>139.51133992617011</c:v>
                </c:pt>
                <c:pt idx="669">
                  <c:v>139.51133992617011</c:v>
                </c:pt>
                <c:pt idx="670">
                  <c:v>139.51133992617011</c:v>
                </c:pt>
                <c:pt idx="671">
                  <c:v>139.51133992617011</c:v>
                </c:pt>
                <c:pt idx="672">
                  <c:v>139.51133992617011</c:v>
                </c:pt>
                <c:pt idx="673">
                  <c:v>139.51133992617011</c:v>
                </c:pt>
                <c:pt idx="674">
                  <c:v>139.65962600882449</c:v>
                </c:pt>
                <c:pt idx="675">
                  <c:v>140.89555190270781</c:v>
                </c:pt>
                <c:pt idx="676">
                  <c:v>140.89555190270781</c:v>
                </c:pt>
                <c:pt idx="677">
                  <c:v>140.89555190270781</c:v>
                </c:pt>
                <c:pt idx="678">
                  <c:v>140.89555190270781</c:v>
                </c:pt>
                <c:pt idx="679">
                  <c:v>140.89555190270781</c:v>
                </c:pt>
                <c:pt idx="680">
                  <c:v>140.89555190270781</c:v>
                </c:pt>
                <c:pt idx="681">
                  <c:v>140.89555190270781</c:v>
                </c:pt>
                <c:pt idx="682">
                  <c:v>140.89555190270781</c:v>
                </c:pt>
                <c:pt idx="683">
                  <c:v>140.89555190270781</c:v>
                </c:pt>
                <c:pt idx="684">
                  <c:v>140.89555190270781</c:v>
                </c:pt>
                <c:pt idx="685">
                  <c:v>140.89555190270781</c:v>
                </c:pt>
                <c:pt idx="686">
                  <c:v>140.89555190270781</c:v>
                </c:pt>
                <c:pt idx="687">
                  <c:v>140.89555190270781</c:v>
                </c:pt>
                <c:pt idx="688">
                  <c:v>140.89555190270781</c:v>
                </c:pt>
                <c:pt idx="689">
                  <c:v>140.89555190270781</c:v>
                </c:pt>
                <c:pt idx="690">
                  <c:v>140.87291779941674</c:v>
                </c:pt>
                <c:pt idx="691">
                  <c:v>140.87291779941674</c:v>
                </c:pt>
                <c:pt idx="692">
                  <c:v>140.87291779941674</c:v>
                </c:pt>
                <c:pt idx="693">
                  <c:v>140.87291779941674</c:v>
                </c:pt>
                <c:pt idx="694">
                  <c:v>140.87291779941674</c:v>
                </c:pt>
                <c:pt idx="695">
                  <c:v>140.87291779941674</c:v>
                </c:pt>
                <c:pt idx="696">
                  <c:v>140.87291779941674</c:v>
                </c:pt>
                <c:pt idx="697">
                  <c:v>140.87291779941674</c:v>
                </c:pt>
                <c:pt idx="698">
                  <c:v>140.87291779941674</c:v>
                </c:pt>
                <c:pt idx="699">
                  <c:v>140.87291779941674</c:v>
                </c:pt>
                <c:pt idx="700">
                  <c:v>140.87291779941674</c:v>
                </c:pt>
                <c:pt idx="701">
                  <c:v>138.40146310118135</c:v>
                </c:pt>
                <c:pt idx="702">
                  <c:v>138.40146310118135</c:v>
                </c:pt>
                <c:pt idx="703">
                  <c:v>138.40146310118135</c:v>
                </c:pt>
                <c:pt idx="704">
                  <c:v>138.40146310118135</c:v>
                </c:pt>
                <c:pt idx="705">
                  <c:v>138.40146310118135</c:v>
                </c:pt>
                <c:pt idx="706">
                  <c:v>138.40146310118135</c:v>
                </c:pt>
                <c:pt idx="707">
                  <c:v>138.40146310118135</c:v>
                </c:pt>
                <c:pt idx="708">
                  <c:v>138.40146310118135</c:v>
                </c:pt>
                <c:pt idx="709">
                  <c:v>138.40146310118135</c:v>
                </c:pt>
                <c:pt idx="710">
                  <c:v>135.93000840294604</c:v>
                </c:pt>
                <c:pt idx="711">
                  <c:v>135.93000840294604</c:v>
                </c:pt>
                <c:pt idx="712">
                  <c:v>136.07966846044403</c:v>
                </c:pt>
                <c:pt idx="713">
                  <c:v>136.07966846044403</c:v>
                </c:pt>
                <c:pt idx="714">
                  <c:v>136.07966846044403</c:v>
                </c:pt>
                <c:pt idx="715">
                  <c:v>136.07966846044403</c:v>
                </c:pt>
                <c:pt idx="716">
                  <c:v>136.07966846044403</c:v>
                </c:pt>
                <c:pt idx="717">
                  <c:v>136.07966846044403</c:v>
                </c:pt>
                <c:pt idx="718">
                  <c:v>136.07966846044403</c:v>
                </c:pt>
                <c:pt idx="719">
                  <c:v>136.07966846044403</c:v>
                </c:pt>
                <c:pt idx="720">
                  <c:v>136.07966846044403</c:v>
                </c:pt>
                <c:pt idx="721">
                  <c:v>136.07966846044403</c:v>
                </c:pt>
                <c:pt idx="722">
                  <c:v>136.07966846044403</c:v>
                </c:pt>
                <c:pt idx="723">
                  <c:v>137.31675635553916</c:v>
                </c:pt>
                <c:pt idx="724">
                  <c:v>137.31675635553916</c:v>
                </c:pt>
                <c:pt idx="725">
                  <c:v>137.31675635553916</c:v>
                </c:pt>
                <c:pt idx="726">
                  <c:v>137.31675635553916</c:v>
                </c:pt>
                <c:pt idx="727">
                  <c:v>137.31675635553916</c:v>
                </c:pt>
                <c:pt idx="728">
                  <c:v>137.31675635553916</c:v>
                </c:pt>
                <c:pt idx="729">
                  <c:v>138.55384425063409</c:v>
                </c:pt>
                <c:pt idx="730">
                  <c:v>138.55384425063409</c:v>
                </c:pt>
                <c:pt idx="731">
                  <c:v>138.55384425063409</c:v>
                </c:pt>
                <c:pt idx="732">
                  <c:v>138.55384425063409</c:v>
                </c:pt>
                <c:pt idx="733">
                  <c:v>138.55384425063409</c:v>
                </c:pt>
                <c:pt idx="734">
                  <c:v>138.67393053921862</c:v>
                </c:pt>
                <c:pt idx="735">
                  <c:v>138.67393053921862</c:v>
                </c:pt>
                <c:pt idx="736">
                  <c:v>139.91209063331883</c:v>
                </c:pt>
                <c:pt idx="737">
                  <c:v>139.91209063331883</c:v>
                </c:pt>
                <c:pt idx="738">
                  <c:v>139.91209063331883</c:v>
                </c:pt>
                <c:pt idx="739">
                  <c:v>139.91209063331883</c:v>
                </c:pt>
                <c:pt idx="740">
                  <c:v>139.91209063331883</c:v>
                </c:pt>
                <c:pt idx="741">
                  <c:v>139.91209063331883</c:v>
                </c:pt>
                <c:pt idx="742">
                  <c:v>139.91209063331883</c:v>
                </c:pt>
                <c:pt idx="743">
                  <c:v>139.91209063331883</c:v>
                </c:pt>
                <c:pt idx="744">
                  <c:v>141.15025072741906</c:v>
                </c:pt>
                <c:pt idx="745">
                  <c:v>141.15025072741906</c:v>
                </c:pt>
                <c:pt idx="746">
                  <c:v>141.15025072741906</c:v>
                </c:pt>
                <c:pt idx="747">
                  <c:v>141.15025072741906</c:v>
                </c:pt>
                <c:pt idx="748">
                  <c:v>141.15025072741906</c:v>
                </c:pt>
                <c:pt idx="749">
                  <c:v>141.15025072741906</c:v>
                </c:pt>
                <c:pt idx="750">
                  <c:v>141.15025072741906</c:v>
                </c:pt>
                <c:pt idx="751">
                  <c:v>141.15025072741906</c:v>
                </c:pt>
                <c:pt idx="752">
                  <c:v>141.25693893735141</c:v>
                </c:pt>
                <c:pt idx="753">
                  <c:v>142.49603489294213</c:v>
                </c:pt>
                <c:pt idx="754">
                  <c:v>142.49603489294213</c:v>
                </c:pt>
                <c:pt idx="755">
                  <c:v>142.49603489294213</c:v>
                </c:pt>
                <c:pt idx="756">
                  <c:v>142.49603489294213</c:v>
                </c:pt>
                <c:pt idx="757">
                  <c:v>142.49603489294213</c:v>
                </c:pt>
                <c:pt idx="758">
                  <c:v>142.49603489294213</c:v>
                </c:pt>
                <c:pt idx="759">
                  <c:v>142.49603489294213</c:v>
                </c:pt>
                <c:pt idx="760">
                  <c:v>142.49603489294213</c:v>
                </c:pt>
                <c:pt idx="761">
                  <c:v>142.49603489294213</c:v>
                </c:pt>
                <c:pt idx="762">
                  <c:v>142.49603489294213</c:v>
                </c:pt>
                <c:pt idx="763">
                  <c:v>142.49603489294213</c:v>
                </c:pt>
                <c:pt idx="764">
                  <c:v>142.49603489294213</c:v>
                </c:pt>
                <c:pt idx="765">
                  <c:v>142.49603489294213</c:v>
                </c:pt>
                <c:pt idx="766">
                  <c:v>143.735130848533</c:v>
                </c:pt>
                <c:pt idx="767">
                  <c:v>148.69151467089605</c:v>
                </c:pt>
                <c:pt idx="768">
                  <c:v>148.69151467089605</c:v>
                </c:pt>
                <c:pt idx="769">
                  <c:v>149.10351511536868</c:v>
                </c:pt>
                <c:pt idx="770">
                  <c:v>149.10351511536868</c:v>
                </c:pt>
                <c:pt idx="771">
                  <c:v>146.6184565301127</c:v>
                </c:pt>
                <c:pt idx="772">
                  <c:v>146.6184565301127</c:v>
                </c:pt>
                <c:pt idx="773">
                  <c:v>146.6184565301127</c:v>
                </c:pt>
                <c:pt idx="774">
                  <c:v>146.6184565301127</c:v>
                </c:pt>
                <c:pt idx="775">
                  <c:v>146.6184565301127</c:v>
                </c:pt>
                <c:pt idx="776">
                  <c:v>145.37592723748472</c:v>
                </c:pt>
                <c:pt idx="777">
                  <c:v>145.37592723748472</c:v>
                </c:pt>
                <c:pt idx="778">
                  <c:v>146.6184565301127</c:v>
                </c:pt>
                <c:pt idx="779">
                  <c:v>146.6184565301127</c:v>
                </c:pt>
                <c:pt idx="780">
                  <c:v>146.6184565301127</c:v>
                </c:pt>
                <c:pt idx="781">
                  <c:v>146.6184565301127</c:v>
                </c:pt>
                <c:pt idx="782">
                  <c:v>146.6184565301127</c:v>
                </c:pt>
                <c:pt idx="783">
                  <c:v>146.6184565301127</c:v>
                </c:pt>
                <c:pt idx="784">
                  <c:v>146.6184565301127</c:v>
                </c:pt>
                <c:pt idx="785">
                  <c:v>146.6184565301127</c:v>
                </c:pt>
                <c:pt idx="786">
                  <c:v>146.6184565301127</c:v>
                </c:pt>
                <c:pt idx="787">
                  <c:v>146.6184565301127</c:v>
                </c:pt>
                <c:pt idx="788">
                  <c:v>146.6184565301127</c:v>
                </c:pt>
                <c:pt idx="789">
                  <c:v>146.6184565301127</c:v>
                </c:pt>
                <c:pt idx="790">
                  <c:v>146.6184565301127</c:v>
                </c:pt>
                <c:pt idx="791">
                  <c:v>146.6184565301127</c:v>
                </c:pt>
                <c:pt idx="792">
                  <c:v>146.78807782256061</c:v>
                </c:pt>
                <c:pt idx="793">
                  <c:v>146.78807782256061</c:v>
                </c:pt>
                <c:pt idx="794">
                  <c:v>146.78807782256061</c:v>
                </c:pt>
                <c:pt idx="795">
                  <c:v>146.78807782256061</c:v>
                </c:pt>
                <c:pt idx="796">
                  <c:v>146.78807782256061</c:v>
                </c:pt>
                <c:pt idx="797">
                  <c:v>146.78807782256061</c:v>
                </c:pt>
                <c:pt idx="798">
                  <c:v>146.78807782256061</c:v>
                </c:pt>
                <c:pt idx="799">
                  <c:v>146.78807782256061</c:v>
                </c:pt>
                <c:pt idx="800">
                  <c:v>146.78807782256061</c:v>
                </c:pt>
                <c:pt idx="801">
                  <c:v>146.78807782256061</c:v>
                </c:pt>
                <c:pt idx="802">
                  <c:v>146.78807782256061</c:v>
                </c:pt>
                <c:pt idx="803">
                  <c:v>144.30014430014438</c:v>
                </c:pt>
                <c:pt idx="804">
                  <c:v>144.30014430014438</c:v>
                </c:pt>
                <c:pt idx="805">
                  <c:v>144.30014430014438</c:v>
                </c:pt>
                <c:pt idx="806">
                  <c:v>144.30014430014438</c:v>
                </c:pt>
                <c:pt idx="807">
                  <c:v>144.30014430014438</c:v>
                </c:pt>
                <c:pt idx="808">
                  <c:v>144.30014430014438</c:v>
                </c:pt>
                <c:pt idx="809">
                  <c:v>144.30014430014438</c:v>
                </c:pt>
                <c:pt idx="810">
                  <c:v>144.30014430014438</c:v>
                </c:pt>
                <c:pt idx="811">
                  <c:v>144.30014430014438</c:v>
                </c:pt>
                <c:pt idx="812">
                  <c:v>146.78807782256061</c:v>
                </c:pt>
                <c:pt idx="813">
                  <c:v>147.26437699680503</c:v>
                </c:pt>
                <c:pt idx="814">
                  <c:v>149.76038338658145</c:v>
                </c:pt>
                <c:pt idx="815">
                  <c:v>149.76038338658145</c:v>
                </c:pt>
                <c:pt idx="816">
                  <c:v>149.76038338658145</c:v>
                </c:pt>
                <c:pt idx="817">
                  <c:v>149.76038338658145</c:v>
                </c:pt>
                <c:pt idx="818">
                  <c:v>149.76038338658145</c:v>
                </c:pt>
                <c:pt idx="819">
                  <c:v>149.76038338658145</c:v>
                </c:pt>
                <c:pt idx="820">
                  <c:v>149.76038338658145</c:v>
                </c:pt>
                <c:pt idx="821">
                  <c:v>149.76038338658145</c:v>
                </c:pt>
                <c:pt idx="822">
                  <c:v>149.76038338658145</c:v>
                </c:pt>
                <c:pt idx="823">
                  <c:v>152.25638977635774</c:v>
                </c:pt>
                <c:pt idx="824">
                  <c:v>152.25638977635774</c:v>
                </c:pt>
                <c:pt idx="825">
                  <c:v>152.25638977635774</c:v>
                </c:pt>
                <c:pt idx="826">
                  <c:v>152.25638977635774</c:v>
                </c:pt>
                <c:pt idx="827">
                  <c:v>152.25638977635774</c:v>
                </c:pt>
                <c:pt idx="828">
                  <c:v>152.25638977635774</c:v>
                </c:pt>
                <c:pt idx="829">
                  <c:v>152.25638977635774</c:v>
                </c:pt>
                <c:pt idx="830">
                  <c:v>152.25638977635774</c:v>
                </c:pt>
                <c:pt idx="831">
                  <c:v>152.38571071696228</c:v>
                </c:pt>
                <c:pt idx="832">
                  <c:v>152.38571071696228</c:v>
                </c:pt>
                <c:pt idx="833">
                  <c:v>152.38571071696228</c:v>
                </c:pt>
                <c:pt idx="834">
                  <c:v>154.88383712215838</c:v>
                </c:pt>
                <c:pt idx="835">
                  <c:v>154.88383712215838</c:v>
                </c:pt>
                <c:pt idx="836">
                  <c:v>154.88383712215838</c:v>
                </c:pt>
                <c:pt idx="837">
                  <c:v>154.88383712215838</c:v>
                </c:pt>
                <c:pt idx="838">
                  <c:v>154.88383712215838</c:v>
                </c:pt>
                <c:pt idx="839">
                  <c:v>154.88383712215838</c:v>
                </c:pt>
                <c:pt idx="840">
                  <c:v>154.88383712215838</c:v>
                </c:pt>
                <c:pt idx="841">
                  <c:v>154.88383712215838</c:v>
                </c:pt>
                <c:pt idx="842">
                  <c:v>154.88383712215838</c:v>
                </c:pt>
                <c:pt idx="843">
                  <c:v>154.88383712215838</c:v>
                </c:pt>
                <c:pt idx="844">
                  <c:v>154.88383712215838</c:v>
                </c:pt>
                <c:pt idx="845">
                  <c:v>154.88383712215838</c:v>
                </c:pt>
                <c:pt idx="846">
                  <c:v>157.38196352735449</c:v>
                </c:pt>
                <c:pt idx="847">
                  <c:v>157.38196352735449</c:v>
                </c:pt>
                <c:pt idx="848">
                  <c:v>157.38196352735449</c:v>
                </c:pt>
                <c:pt idx="849">
                  <c:v>157.38196352735449</c:v>
                </c:pt>
                <c:pt idx="850">
                  <c:v>157.38196352735449</c:v>
                </c:pt>
                <c:pt idx="851">
                  <c:v>157.38196352735449</c:v>
                </c:pt>
                <c:pt idx="852">
                  <c:v>157.38196352735449</c:v>
                </c:pt>
                <c:pt idx="853">
                  <c:v>157.51968996124504</c:v>
                </c:pt>
                <c:pt idx="854">
                  <c:v>157.51968996124504</c:v>
                </c:pt>
                <c:pt idx="855">
                  <c:v>157.51968996124504</c:v>
                </c:pt>
                <c:pt idx="856">
                  <c:v>157.51968996124504</c:v>
                </c:pt>
                <c:pt idx="857">
                  <c:v>157.51968996124504</c:v>
                </c:pt>
                <c:pt idx="858">
                  <c:v>157.51968996124504</c:v>
                </c:pt>
                <c:pt idx="859">
                  <c:v>157.51968996124504</c:v>
                </c:pt>
                <c:pt idx="860">
                  <c:v>157.51968996124504</c:v>
                </c:pt>
                <c:pt idx="861">
                  <c:v>156.26953369171127</c:v>
                </c:pt>
                <c:pt idx="862">
                  <c:v>156.26953369171127</c:v>
                </c:pt>
                <c:pt idx="863">
                  <c:v>156.26953369171127</c:v>
                </c:pt>
                <c:pt idx="864">
                  <c:v>156.26953369171127</c:v>
                </c:pt>
                <c:pt idx="865">
                  <c:v>156.26953369171127</c:v>
                </c:pt>
                <c:pt idx="866">
                  <c:v>156.26953369171127</c:v>
                </c:pt>
                <c:pt idx="867">
                  <c:v>156.26953369171127</c:v>
                </c:pt>
                <c:pt idx="868">
                  <c:v>156.26953369171127</c:v>
                </c:pt>
                <c:pt idx="869">
                  <c:v>155.01937742217768</c:v>
                </c:pt>
                <c:pt idx="870">
                  <c:v>155.01937742217768</c:v>
                </c:pt>
                <c:pt idx="871">
                  <c:v>155.01937742217768</c:v>
                </c:pt>
                <c:pt idx="872">
                  <c:v>155.01937742217768</c:v>
                </c:pt>
                <c:pt idx="873">
                  <c:v>155.01937742217768</c:v>
                </c:pt>
                <c:pt idx="874">
                  <c:v>154.95351394581618</c:v>
                </c:pt>
                <c:pt idx="875">
                  <c:v>154.95351394581618</c:v>
                </c:pt>
                <c:pt idx="876">
                  <c:v>154.95351394581618</c:v>
                </c:pt>
                <c:pt idx="877">
                  <c:v>154.95351394581618</c:v>
                </c:pt>
                <c:pt idx="878">
                  <c:v>154.95351394581618</c:v>
                </c:pt>
                <c:pt idx="879">
                  <c:v>154.95351394581618</c:v>
                </c:pt>
                <c:pt idx="880">
                  <c:v>154.95351394581618</c:v>
                </c:pt>
                <c:pt idx="881">
                  <c:v>154.95351394581618</c:v>
                </c:pt>
                <c:pt idx="882">
                  <c:v>154.95351394581618</c:v>
                </c:pt>
                <c:pt idx="883">
                  <c:v>154.95351394581618</c:v>
                </c:pt>
                <c:pt idx="884">
                  <c:v>154.95351394581618</c:v>
                </c:pt>
                <c:pt idx="885">
                  <c:v>154.95351394581618</c:v>
                </c:pt>
                <c:pt idx="886">
                  <c:v>154.95351394581618</c:v>
                </c:pt>
                <c:pt idx="887">
                  <c:v>154.95351394581618</c:v>
                </c:pt>
                <c:pt idx="888">
                  <c:v>154.95351394581618</c:v>
                </c:pt>
                <c:pt idx="889">
                  <c:v>154.95351394581618</c:v>
                </c:pt>
                <c:pt idx="890">
                  <c:v>154.95351394581618</c:v>
                </c:pt>
                <c:pt idx="891">
                  <c:v>154.95351394581618</c:v>
                </c:pt>
                <c:pt idx="892">
                  <c:v>154.95351394581618</c:v>
                </c:pt>
                <c:pt idx="893">
                  <c:v>154.95351394581618</c:v>
                </c:pt>
                <c:pt idx="894">
                  <c:v>154.95351394581618</c:v>
                </c:pt>
                <c:pt idx="895">
                  <c:v>154.95351394581618</c:v>
                </c:pt>
                <c:pt idx="896">
                  <c:v>154.95351394581618</c:v>
                </c:pt>
                <c:pt idx="897">
                  <c:v>155.33591391383868</c:v>
                </c:pt>
                <c:pt idx="898">
                  <c:v>155.33591391383868</c:v>
                </c:pt>
                <c:pt idx="899">
                  <c:v>155.33591391383868</c:v>
                </c:pt>
                <c:pt idx="900">
                  <c:v>155.33591391383868</c:v>
                </c:pt>
                <c:pt idx="901">
                  <c:v>155.33591391383868</c:v>
                </c:pt>
                <c:pt idx="902">
                  <c:v>155.33591391383868</c:v>
                </c:pt>
                <c:pt idx="903">
                  <c:v>155.33591391383868</c:v>
                </c:pt>
                <c:pt idx="904">
                  <c:v>155.33591391383868</c:v>
                </c:pt>
                <c:pt idx="905">
                  <c:v>155.33591391383868</c:v>
                </c:pt>
                <c:pt idx="906">
                  <c:v>155.33591391383868</c:v>
                </c:pt>
                <c:pt idx="907">
                  <c:v>155.33591391383868</c:v>
                </c:pt>
                <c:pt idx="908">
                  <c:v>155.33591391383868</c:v>
                </c:pt>
                <c:pt idx="909">
                  <c:v>155.33591391383868</c:v>
                </c:pt>
                <c:pt idx="910">
                  <c:v>155.33591391383868</c:v>
                </c:pt>
                <c:pt idx="911">
                  <c:v>155.33591391383868</c:v>
                </c:pt>
                <c:pt idx="912">
                  <c:v>155.33591391383868</c:v>
                </c:pt>
                <c:pt idx="913">
                  <c:v>155.33591391383868</c:v>
                </c:pt>
                <c:pt idx="914">
                  <c:v>155.33591391383868</c:v>
                </c:pt>
                <c:pt idx="915">
                  <c:v>155.33591391383868</c:v>
                </c:pt>
                <c:pt idx="916">
                  <c:v>155.33591391383868</c:v>
                </c:pt>
                <c:pt idx="917">
                  <c:v>155.33591391383868</c:v>
                </c:pt>
                <c:pt idx="918">
                  <c:v>156.37019382337735</c:v>
                </c:pt>
                <c:pt idx="919">
                  <c:v>156.37019382337735</c:v>
                </c:pt>
                <c:pt idx="920">
                  <c:v>156.37019382337735</c:v>
                </c:pt>
                <c:pt idx="921">
                  <c:v>156.37019382337735</c:v>
                </c:pt>
                <c:pt idx="922">
                  <c:v>156.37019382337735</c:v>
                </c:pt>
                <c:pt idx="923">
                  <c:v>156.37019382337735</c:v>
                </c:pt>
                <c:pt idx="924">
                  <c:v>156.37019382337735</c:v>
                </c:pt>
                <c:pt idx="925">
                  <c:v>156.37019382337735</c:v>
                </c:pt>
                <c:pt idx="926">
                  <c:v>156.37019382337735</c:v>
                </c:pt>
                <c:pt idx="927">
                  <c:v>156.37019382337735</c:v>
                </c:pt>
                <c:pt idx="928">
                  <c:v>156.37019382337735</c:v>
                </c:pt>
                <c:pt idx="929">
                  <c:v>156.37019382337735</c:v>
                </c:pt>
                <c:pt idx="930">
                  <c:v>156.37019382337735</c:v>
                </c:pt>
                <c:pt idx="931">
                  <c:v>156.37019382337735</c:v>
                </c:pt>
                <c:pt idx="932">
                  <c:v>156.37019382337735</c:v>
                </c:pt>
                <c:pt idx="933">
                  <c:v>156.37019382337735</c:v>
                </c:pt>
                <c:pt idx="934">
                  <c:v>156.37019382337735</c:v>
                </c:pt>
                <c:pt idx="935">
                  <c:v>156.79332363912232</c:v>
                </c:pt>
                <c:pt idx="936">
                  <c:v>156.79332363912232</c:v>
                </c:pt>
                <c:pt idx="937">
                  <c:v>156.79332363912232</c:v>
                </c:pt>
                <c:pt idx="938">
                  <c:v>156.79332363912232</c:v>
                </c:pt>
                <c:pt idx="939">
                  <c:v>156.79332363912232</c:v>
                </c:pt>
                <c:pt idx="940">
                  <c:v>159.32224821394709</c:v>
                </c:pt>
                <c:pt idx="941">
                  <c:v>159.32224821394709</c:v>
                </c:pt>
                <c:pt idx="942">
                  <c:v>159.32224821394709</c:v>
                </c:pt>
                <c:pt idx="943">
                  <c:v>164.38009736359626</c:v>
                </c:pt>
                <c:pt idx="944">
                  <c:v>164.38009736359626</c:v>
                </c:pt>
                <c:pt idx="945">
                  <c:v>164.38009736359626</c:v>
                </c:pt>
                <c:pt idx="946">
                  <c:v>164.38009736359626</c:v>
                </c:pt>
                <c:pt idx="947">
                  <c:v>164.38009736359626</c:v>
                </c:pt>
                <c:pt idx="948">
                  <c:v>166.90902193842069</c:v>
                </c:pt>
                <c:pt idx="949">
                  <c:v>166.90902193842069</c:v>
                </c:pt>
                <c:pt idx="950">
                  <c:v>169.43794651324532</c:v>
                </c:pt>
                <c:pt idx="951">
                  <c:v>169.43794651324532</c:v>
                </c:pt>
                <c:pt idx="952">
                  <c:v>169.43794651324532</c:v>
                </c:pt>
                <c:pt idx="953">
                  <c:v>170.70240880065759</c:v>
                </c:pt>
                <c:pt idx="954">
                  <c:v>171.96687108806981</c:v>
                </c:pt>
                <c:pt idx="955">
                  <c:v>171.96687108806981</c:v>
                </c:pt>
                <c:pt idx="956">
                  <c:v>171.96687108806981</c:v>
                </c:pt>
                <c:pt idx="957">
                  <c:v>172.77520167693578</c:v>
                </c:pt>
                <c:pt idx="958">
                  <c:v>172.77520167693578</c:v>
                </c:pt>
                <c:pt idx="959">
                  <c:v>172.77520167693578</c:v>
                </c:pt>
                <c:pt idx="960">
                  <c:v>172.77520167693578</c:v>
                </c:pt>
                <c:pt idx="961">
                  <c:v>172.77520167693578</c:v>
                </c:pt>
                <c:pt idx="962">
                  <c:v>172.77520167693578</c:v>
                </c:pt>
                <c:pt idx="963">
                  <c:v>175.31601346630239</c:v>
                </c:pt>
                <c:pt idx="964">
                  <c:v>175.31601346630239</c:v>
                </c:pt>
                <c:pt idx="965">
                  <c:v>175.31601346630239</c:v>
                </c:pt>
                <c:pt idx="966">
                  <c:v>175.31601346630239</c:v>
                </c:pt>
                <c:pt idx="967">
                  <c:v>177.85682525566929</c:v>
                </c:pt>
                <c:pt idx="968">
                  <c:v>177.85682525566929</c:v>
                </c:pt>
                <c:pt idx="969">
                  <c:v>177.85682525566929</c:v>
                </c:pt>
                <c:pt idx="970">
                  <c:v>177.85682525566929</c:v>
                </c:pt>
                <c:pt idx="971">
                  <c:v>177.85682525566929</c:v>
                </c:pt>
                <c:pt idx="972">
                  <c:v>177.85682525566929</c:v>
                </c:pt>
                <c:pt idx="973">
                  <c:v>177.85682525566929</c:v>
                </c:pt>
                <c:pt idx="974">
                  <c:v>177.85682525566929</c:v>
                </c:pt>
                <c:pt idx="975">
                  <c:v>180.39763704503605</c:v>
                </c:pt>
                <c:pt idx="976">
                  <c:v>180.39763704503605</c:v>
                </c:pt>
                <c:pt idx="977">
                  <c:v>180.39763704503605</c:v>
                </c:pt>
                <c:pt idx="978">
                  <c:v>184.14793217217832</c:v>
                </c:pt>
                <c:pt idx="979">
                  <c:v>184.14793217217832</c:v>
                </c:pt>
                <c:pt idx="980">
                  <c:v>184.14793217217832</c:v>
                </c:pt>
                <c:pt idx="981">
                  <c:v>181.59032200312029</c:v>
                </c:pt>
                <c:pt idx="982">
                  <c:v>181.59032200312029</c:v>
                </c:pt>
                <c:pt idx="983">
                  <c:v>181.59032200312029</c:v>
                </c:pt>
                <c:pt idx="984">
                  <c:v>181.59032200312029</c:v>
                </c:pt>
                <c:pt idx="985">
                  <c:v>181.59032200312029</c:v>
                </c:pt>
                <c:pt idx="986">
                  <c:v>181.59032200312029</c:v>
                </c:pt>
                <c:pt idx="987">
                  <c:v>181.59032200312029</c:v>
                </c:pt>
                <c:pt idx="988">
                  <c:v>181.59032200312029</c:v>
                </c:pt>
                <c:pt idx="989">
                  <c:v>181.59032200312029</c:v>
                </c:pt>
                <c:pt idx="990">
                  <c:v>179.03271183406218</c:v>
                </c:pt>
                <c:pt idx="991">
                  <c:v>179.03271183406218</c:v>
                </c:pt>
                <c:pt idx="992">
                  <c:v>179.03271183406218</c:v>
                </c:pt>
                <c:pt idx="993">
                  <c:v>179.03271183406218</c:v>
                </c:pt>
                <c:pt idx="994">
                  <c:v>179.03271183406218</c:v>
                </c:pt>
                <c:pt idx="995">
                  <c:v>179.03271183406218</c:v>
                </c:pt>
                <c:pt idx="996">
                  <c:v>176.47510166500422</c:v>
                </c:pt>
                <c:pt idx="997">
                  <c:v>176.47510166500422</c:v>
                </c:pt>
                <c:pt idx="998">
                  <c:v>177.38245199105381</c:v>
                </c:pt>
                <c:pt idx="999">
                  <c:v>177.38245199105381</c:v>
                </c:pt>
                <c:pt idx="1000">
                  <c:v>177.38245199105381</c:v>
                </c:pt>
                <c:pt idx="1001">
                  <c:v>177.38245199105381</c:v>
                </c:pt>
                <c:pt idx="1002">
                  <c:v>177.38245199105381</c:v>
                </c:pt>
                <c:pt idx="1003">
                  <c:v>177.38245199105381</c:v>
                </c:pt>
                <c:pt idx="1004">
                  <c:v>177.38245199105381</c:v>
                </c:pt>
                <c:pt idx="1005">
                  <c:v>177.38245199105381</c:v>
                </c:pt>
                <c:pt idx="1006">
                  <c:v>177.38245199105381</c:v>
                </c:pt>
                <c:pt idx="1007">
                  <c:v>177.38245199105381</c:v>
                </c:pt>
                <c:pt idx="1008">
                  <c:v>177.38245199105381</c:v>
                </c:pt>
                <c:pt idx="1009">
                  <c:v>177.38245199105381</c:v>
                </c:pt>
                <c:pt idx="1010">
                  <c:v>177.38245199105381</c:v>
                </c:pt>
                <c:pt idx="1011">
                  <c:v>177.38245199105381</c:v>
                </c:pt>
                <c:pt idx="1012">
                  <c:v>177.38245199105381</c:v>
                </c:pt>
                <c:pt idx="1013">
                  <c:v>178.27384412665177</c:v>
                </c:pt>
                <c:pt idx="1014">
                  <c:v>178.27384412665177</c:v>
                </c:pt>
                <c:pt idx="1015">
                  <c:v>178.27384412665177</c:v>
                </c:pt>
                <c:pt idx="1016">
                  <c:v>178.27384412665177</c:v>
                </c:pt>
                <c:pt idx="1017">
                  <c:v>178.27384412665177</c:v>
                </c:pt>
                <c:pt idx="1018">
                  <c:v>178.27384412665177</c:v>
                </c:pt>
                <c:pt idx="1019">
                  <c:v>178.27384412665177</c:v>
                </c:pt>
                <c:pt idx="1020">
                  <c:v>178.27384412665177</c:v>
                </c:pt>
                <c:pt idx="1021">
                  <c:v>176.98200467645879</c:v>
                </c:pt>
                <c:pt idx="1022">
                  <c:v>175.69016522626555</c:v>
                </c:pt>
                <c:pt idx="1023">
                  <c:v>175.69016522626555</c:v>
                </c:pt>
                <c:pt idx="1024">
                  <c:v>175.69016522626555</c:v>
                </c:pt>
                <c:pt idx="1025">
                  <c:v>175.69016522626555</c:v>
                </c:pt>
                <c:pt idx="1026">
                  <c:v>175.69016522626555</c:v>
                </c:pt>
                <c:pt idx="1027">
                  <c:v>175.69016522626555</c:v>
                </c:pt>
                <c:pt idx="1028">
                  <c:v>175.69016522626555</c:v>
                </c:pt>
                <c:pt idx="1029">
                  <c:v>175.69016522626555</c:v>
                </c:pt>
                <c:pt idx="1030">
                  <c:v>175.69016522626555</c:v>
                </c:pt>
                <c:pt idx="1031">
                  <c:v>175.69016522626555</c:v>
                </c:pt>
                <c:pt idx="1032">
                  <c:v>175.69016522626555</c:v>
                </c:pt>
                <c:pt idx="1033">
                  <c:v>175.69016522626555</c:v>
                </c:pt>
                <c:pt idx="1034">
                  <c:v>175.69016522626555</c:v>
                </c:pt>
                <c:pt idx="1035">
                  <c:v>175.81281106586516</c:v>
                </c:pt>
                <c:pt idx="1036">
                  <c:v>175.81281106586516</c:v>
                </c:pt>
                <c:pt idx="1037">
                  <c:v>175.81281106586516</c:v>
                </c:pt>
                <c:pt idx="1038">
                  <c:v>175.81281106586516</c:v>
                </c:pt>
                <c:pt idx="1039">
                  <c:v>175.81281106586516</c:v>
                </c:pt>
                <c:pt idx="1040">
                  <c:v>175.81281106586516</c:v>
                </c:pt>
                <c:pt idx="1041">
                  <c:v>175.81281106586516</c:v>
                </c:pt>
                <c:pt idx="1042">
                  <c:v>175.81281106586516</c:v>
                </c:pt>
                <c:pt idx="1043">
                  <c:v>175.81281106586516</c:v>
                </c:pt>
                <c:pt idx="1044">
                  <c:v>175.81281106586516</c:v>
                </c:pt>
                <c:pt idx="1045">
                  <c:v>175.81281106586516</c:v>
                </c:pt>
                <c:pt idx="1046">
                  <c:v>175.81281106586516</c:v>
                </c:pt>
                <c:pt idx="1047">
                  <c:v>175.81281106586516</c:v>
                </c:pt>
                <c:pt idx="1048">
                  <c:v>175.81281106586516</c:v>
                </c:pt>
                <c:pt idx="1049">
                  <c:v>175.81281106586516</c:v>
                </c:pt>
                <c:pt idx="1050">
                  <c:v>175.81281106586516</c:v>
                </c:pt>
                <c:pt idx="1051">
                  <c:v>175.81281106586516</c:v>
                </c:pt>
                <c:pt idx="1052">
                  <c:v>175.81281106586516</c:v>
                </c:pt>
                <c:pt idx="1053">
                  <c:v>175.81281106586516</c:v>
                </c:pt>
                <c:pt idx="1054">
                  <c:v>175.81281106586516</c:v>
                </c:pt>
                <c:pt idx="1055">
                  <c:v>175.81281106586516</c:v>
                </c:pt>
                <c:pt idx="1056">
                  <c:v>179.96323053419303</c:v>
                </c:pt>
                <c:pt idx="1057">
                  <c:v>179.96323053419303</c:v>
                </c:pt>
                <c:pt idx="1058">
                  <c:v>179.96323053419303</c:v>
                </c:pt>
                <c:pt idx="1059">
                  <c:v>179.96323053419303</c:v>
                </c:pt>
                <c:pt idx="1060">
                  <c:v>182.55262953468508</c:v>
                </c:pt>
                <c:pt idx="1061">
                  <c:v>182.55262953468508</c:v>
                </c:pt>
                <c:pt idx="1062">
                  <c:v>183.84732903493108</c:v>
                </c:pt>
                <c:pt idx="1063">
                  <c:v>183.84732903493108</c:v>
                </c:pt>
                <c:pt idx="1064">
                  <c:v>183.84732903493108</c:v>
                </c:pt>
                <c:pt idx="1065">
                  <c:v>183.84732903493108</c:v>
                </c:pt>
                <c:pt idx="1066">
                  <c:v>183.84732903493108</c:v>
                </c:pt>
                <c:pt idx="1067">
                  <c:v>186.4367280354231</c:v>
                </c:pt>
                <c:pt idx="1068">
                  <c:v>186.4367280354231</c:v>
                </c:pt>
                <c:pt idx="1069">
                  <c:v>186.4367280354231</c:v>
                </c:pt>
                <c:pt idx="1070">
                  <c:v>187.73142753566907</c:v>
                </c:pt>
                <c:pt idx="1071">
                  <c:v>189.0261270359151</c:v>
                </c:pt>
                <c:pt idx="1072">
                  <c:v>191.61552603640695</c:v>
                </c:pt>
                <c:pt idx="1073">
                  <c:v>191.61552603640695</c:v>
                </c:pt>
                <c:pt idx="1074">
                  <c:v>192.60801665799076</c:v>
                </c:pt>
                <c:pt idx="1075">
                  <c:v>192.60801665799076</c:v>
                </c:pt>
                <c:pt idx="1076">
                  <c:v>192.60801665799076</c:v>
                </c:pt>
                <c:pt idx="1077">
                  <c:v>192.60801665799076</c:v>
                </c:pt>
                <c:pt idx="1078">
                  <c:v>192.60801665799076</c:v>
                </c:pt>
                <c:pt idx="1079">
                  <c:v>192.60801665799076</c:v>
                </c:pt>
                <c:pt idx="1080">
                  <c:v>192.60801665799076</c:v>
                </c:pt>
                <c:pt idx="1081">
                  <c:v>192.60801665799076</c:v>
                </c:pt>
                <c:pt idx="1082">
                  <c:v>192.60801665799076</c:v>
                </c:pt>
                <c:pt idx="1083">
                  <c:v>192.60801665799076</c:v>
                </c:pt>
                <c:pt idx="1084">
                  <c:v>192.60801665799076</c:v>
                </c:pt>
                <c:pt idx="1085">
                  <c:v>192.60801665799076</c:v>
                </c:pt>
                <c:pt idx="1086">
                  <c:v>192.60801665799076</c:v>
                </c:pt>
                <c:pt idx="1087">
                  <c:v>192.60801665799076</c:v>
                </c:pt>
                <c:pt idx="1088">
                  <c:v>192.60801665799076</c:v>
                </c:pt>
                <c:pt idx="1089">
                  <c:v>192.60801665799076</c:v>
                </c:pt>
                <c:pt idx="1090">
                  <c:v>192.60801665799076</c:v>
                </c:pt>
                <c:pt idx="1091">
                  <c:v>192.60801665799076</c:v>
                </c:pt>
                <c:pt idx="1092">
                  <c:v>192.60801665799076</c:v>
                </c:pt>
                <c:pt idx="1093">
                  <c:v>192.60801665799076</c:v>
                </c:pt>
                <c:pt idx="1094">
                  <c:v>190.00520562207174</c:v>
                </c:pt>
                <c:pt idx="1095">
                  <c:v>191.65135206090838</c:v>
                </c:pt>
                <c:pt idx="1096">
                  <c:v>191.65135206090838</c:v>
                </c:pt>
                <c:pt idx="1097">
                  <c:v>190.3386715673405</c:v>
                </c:pt>
                <c:pt idx="1098">
                  <c:v>190.3386715673405</c:v>
                </c:pt>
                <c:pt idx="1099">
                  <c:v>190.3386715673405</c:v>
                </c:pt>
                <c:pt idx="1100">
                  <c:v>190.3386715673405</c:v>
                </c:pt>
                <c:pt idx="1101">
                  <c:v>190.3386715673405</c:v>
                </c:pt>
                <c:pt idx="1102">
                  <c:v>187.71331058020476</c:v>
                </c:pt>
                <c:pt idx="1103">
                  <c:v>187.71331058020476</c:v>
                </c:pt>
                <c:pt idx="1104">
                  <c:v>187.71331058020476</c:v>
                </c:pt>
                <c:pt idx="1105">
                  <c:v>187.71331058020476</c:v>
                </c:pt>
                <c:pt idx="1106">
                  <c:v>187.71331058020476</c:v>
                </c:pt>
                <c:pt idx="1107">
                  <c:v>187.71331058020476</c:v>
                </c:pt>
                <c:pt idx="1108">
                  <c:v>187.71331058020476</c:v>
                </c:pt>
                <c:pt idx="1109">
                  <c:v>187.71331058020476</c:v>
                </c:pt>
                <c:pt idx="1110">
                  <c:v>187.71331058020476</c:v>
                </c:pt>
                <c:pt idx="1111">
                  <c:v>186.40063008663699</c:v>
                </c:pt>
                <c:pt idx="1112">
                  <c:v>186.40063008663699</c:v>
                </c:pt>
                <c:pt idx="1113">
                  <c:v>186.40063008663699</c:v>
                </c:pt>
                <c:pt idx="1114">
                  <c:v>186.40063008663699</c:v>
                </c:pt>
                <c:pt idx="1115">
                  <c:v>186.40063008663699</c:v>
                </c:pt>
                <c:pt idx="1116">
                  <c:v>186.40063008663699</c:v>
                </c:pt>
                <c:pt idx="1117">
                  <c:v>187.6792535123775</c:v>
                </c:pt>
                <c:pt idx="1118">
                  <c:v>187.6792535123775</c:v>
                </c:pt>
                <c:pt idx="1119">
                  <c:v>187.6792535123775</c:v>
                </c:pt>
                <c:pt idx="1120">
                  <c:v>187.6792535123775</c:v>
                </c:pt>
                <c:pt idx="1121">
                  <c:v>187.6792535123775</c:v>
                </c:pt>
                <c:pt idx="1122">
                  <c:v>187.6792535123775</c:v>
                </c:pt>
                <c:pt idx="1123">
                  <c:v>187.6792535123775</c:v>
                </c:pt>
                <c:pt idx="1124">
                  <c:v>186.3575686284876</c:v>
                </c:pt>
                <c:pt idx="1125">
                  <c:v>186.3575686284876</c:v>
                </c:pt>
                <c:pt idx="1126">
                  <c:v>186.3575686284876</c:v>
                </c:pt>
                <c:pt idx="1127">
                  <c:v>186.3575686284876</c:v>
                </c:pt>
                <c:pt idx="1128">
                  <c:v>186.3575686284876</c:v>
                </c:pt>
                <c:pt idx="1129">
                  <c:v>186.3575686284876</c:v>
                </c:pt>
                <c:pt idx="1130">
                  <c:v>186.3575686284876</c:v>
                </c:pt>
                <c:pt idx="1131">
                  <c:v>186.3575686284876</c:v>
                </c:pt>
                <c:pt idx="1132">
                  <c:v>186.3575686284876</c:v>
                </c:pt>
                <c:pt idx="1133">
                  <c:v>186.3575686284876</c:v>
                </c:pt>
                <c:pt idx="1134">
                  <c:v>186.3575686284876</c:v>
                </c:pt>
                <c:pt idx="1135">
                  <c:v>186.3575686284876</c:v>
                </c:pt>
                <c:pt idx="1136">
                  <c:v>186.3575686284876</c:v>
                </c:pt>
                <c:pt idx="1137">
                  <c:v>186.3575686284876</c:v>
                </c:pt>
                <c:pt idx="1138">
                  <c:v>186.3575686284876</c:v>
                </c:pt>
                <c:pt idx="1139">
                  <c:v>186.3575686284876</c:v>
                </c:pt>
                <c:pt idx="1140">
                  <c:v>185.71936618326939</c:v>
                </c:pt>
                <c:pt idx="1141">
                  <c:v>187.03652480868271</c:v>
                </c:pt>
                <c:pt idx="1142">
                  <c:v>187.03652480868271</c:v>
                </c:pt>
                <c:pt idx="1143">
                  <c:v>187.03652480868271</c:v>
                </c:pt>
                <c:pt idx="1144">
                  <c:v>187.03652480868271</c:v>
                </c:pt>
                <c:pt idx="1145">
                  <c:v>189.67084205950923</c:v>
                </c:pt>
                <c:pt idx="1146">
                  <c:v>189.67084205950923</c:v>
                </c:pt>
                <c:pt idx="1147">
                  <c:v>189.67084205950923</c:v>
                </c:pt>
                <c:pt idx="1148">
                  <c:v>189.67084205950923</c:v>
                </c:pt>
                <c:pt idx="1149">
                  <c:v>189.67084205950923</c:v>
                </c:pt>
                <c:pt idx="1150">
                  <c:v>189.67084205950923</c:v>
                </c:pt>
                <c:pt idx="1151">
                  <c:v>189.67084205950923</c:v>
                </c:pt>
                <c:pt idx="1152">
                  <c:v>189.67084205950923</c:v>
                </c:pt>
                <c:pt idx="1153">
                  <c:v>189.67084205950923</c:v>
                </c:pt>
                <c:pt idx="1154">
                  <c:v>189.67084205950923</c:v>
                </c:pt>
                <c:pt idx="1155">
                  <c:v>189.67084205950923</c:v>
                </c:pt>
                <c:pt idx="1156">
                  <c:v>189.67084205950923</c:v>
                </c:pt>
                <c:pt idx="1157">
                  <c:v>189.67084205950923</c:v>
                </c:pt>
                <c:pt idx="1158">
                  <c:v>189.67084205950923</c:v>
                </c:pt>
                <c:pt idx="1159">
                  <c:v>189.67084205950923</c:v>
                </c:pt>
                <c:pt idx="1160">
                  <c:v>191.56578422242916</c:v>
                </c:pt>
                <c:pt idx="1161">
                  <c:v>191.56578422242916</c:v>
                </c:pt>
                <c:pt idx="1162">
                  <c:v>191.56578422242916</c:v>
                </c:pt>
                <c:pt idx="1163">
                  <c:v>191.56578422242916</c:v>
                </c:pt>
                <c:pt idx="1164">
                  <c:v>191.56578422242916</c:v>
                </c:pt>
                <c:pt idx="1165">
                  <c:v>191.56578422242916</c:v>
                </c:pt>
                <c:pt idx="1166">
                  <c:v>191.56578422242916</c:v>
                </c:pt>
                <c:pt idx="1167">
                  <c:v>188.90514833045106</c:v>
                </c:pt>
                <c:pt idx="1168">
                  <c:v>188.90514833045106</c:v>
                </c:pt>
                <c:pt idx="1169">
                  <c:v>188.90514833045106</c:v>
                </c:pt>
                <c:pt idx="1170">
                  <c:v>188.90514833045106</c:v>
                </c:pt>
                <c:pt idx="1171">
                  <c:v>188.90514833045106</c:v>
                </c:pt>
                <c:pt idx="1172">
                  <c:v>188.90514833045106</c:v>
                </c:pt>
                <c:pt idx="1173">
                  <c:v>188.90514833045106</c:v>
                </c:pt>
                <c:pt idx="1174">
                  <c:v>188.90514833045106</c:v>
                </c:pt>
                <c:pt idx="1175">
                  <c:v>188.90514833045106</c:v>
                </c:pt>
                <c:pt idx="1176">
                  <c:v>191.56578422242916</c:v>
                </c:pt>
                <c:pt idx="1177">
                  <c:v>191.56578422242916</c:v>
                </c:pt>
                <c:pt idx="1178">
                  <c:v>191.60146894459524</c:v>
                </c:pt>
                <c:pt idx="1179">
                  <c:v>191.60146894459524</c:v>
                </c:pt>
                <c:pt idx="1180">
                  <c:v>191.60146894459524</c:v>
                </c:pt>
                <c:pt idx="1181">
                  <c:v>195.59316621427431</c:v>
                </c:pt>
                <c:pt idx="1182">
                  <c:v>195.59316621427431</c:v>
                </c:pt>
                <c:pt idx="1183">
                  <c:v>195.59316621427431</c:v>
                </c:pt>
                <c:pt idx="1184">
                  <c:v>195.59316621427431</c:v>
                </c:pt>
                <c:pt idx="1185">
                  <c:v>199.58486348395337</c:v>
                </c:pt>
                <c:pt idx="1186">
                  <c:v>199.58486348395337</c:v>
                </c:pt>
                <c:pt idx="1187">
                  <c:v>199.58486348395337</c:v>
                </c:pt>
                <c:pt idx="1188">
                  <c:v>199.58486348395337</c:v>
                </c:pt>
                <c:pt idx="1189">
                  <c:v>199.58486348395337</c:v>
                </c:pt>
                <c:pt idx="1190">
                  <c:v>204.90712651019223</c:v>
                </c:pt>
                <c:pt idx="1191">
                  <c:v>204.90712651019223</c:v>
                </c:pt>
                <c:pt idx="1192">
                  <c:v>204.90712651019223</c:v>
                </c:pt>
                <c:pt idx="1193">
                  <c:v>204.90712651019223</c:v>
                </c:pt>
                <c:pt idx="1194">
                  <c:v>204.90712651019223</c:v>
                </c:pt>
                <c:pt idx="1195">
                  <c:v>204.90712651019223</c:v>
                </c:pt>
                <c:pt idx="1196">
                  <c:v>207.5682580233115</c:v>
                </c:pt>
                <c:pt idx="1197">
                  <c:v>208</c:v>
                </c:pt>
                <c:pt idx="1198">
                  <c:v>208</c:v>
                </c:pt>
                <c:pt idx="1199">
                  <c:v>208</c:v>
                </c:pt>
                <c:pt idx="1200">
                  <c:v>210</c:v>
                </c:pt>
                <c:pt idx="1201">
                  <c:v>210</c:v>
                </c:pt>
                <c:pt idx="1202">
                  <c:v>209</c:v>
                </c:pt>
                <c:pt idx="1203">
                  <c:v>209</c:v>
                </c:pt>
                <c:pt idx="1204">
                  <c:v>209</c:v>
                </c:pt>
                <c:pt idx="1205">
                  <c:v>209</c:v>
                </c:pt>
                <c:pt idx="1206">
                  <c:v>209</c:v>
                </c:pt>
                <c:pt idx="1207">
                  <c:v>208</c:v>
                </c:pt>
                <c:pt idx="1208">
                  <c:v>208</c:v>
                </c:pt>
                <c:pt idx="1209">
                  <c:v>208</c:v>
                </c:pt>
                <c:pt idx="1210">
                  <c:v>208</c:v>
                </c:pt>
                <c:pt idx="1211">
                  <c:v>204</c:v>
                </c:pt>
                <c:pt idx="1212">
                  <c:v>204</c:v>
                </c:pt>
                <c:pt idx="1213">
                  <c:v>204</c:v>
                </c:pt>
                <c:pt idx="1214">
                  <c:v>202</c:v>
                </c:pt>
                <c:pt idx="1215">
                  <c:v>200</c:v>
                </c:pt>
                <c:pt idx="1216">
                  <c:v>198</c:v>
                </c:pt>
                <c:pt idx="1217">
                  <c:v>198</c:v>
                </c:pt>
                <c:pt idx="1218">
                  <c:v>198</c:v>
                </c:pt>
                <c:pt idx="1219">
                  <c:v>197</c:v>
                </c:pt>
                <c:pt idx="1220">
                  <c:v>199</c:v>
                </c:pt>
                <c:pt idx="1221">
                  <c:v>199</c:v>
                </c:pt>
                <c:pt idx="1222">
                  <c:v>199</c:v>
                </c:pt>
                <c:pt idx="1223">
                  <c:v>199</c:v>
                </c:pt>
                <c:pt idx="1224">
                  <c:v>199</c:v>
                </c:pt>
                <c:pt idx="1225">
                  <c:v>199</c:v>
                </c:pt>
                <c:pt idx="1226">
                  <c:v>199</c:v>
                </c:pt>
                <c:pt idx="1227">
                  <c:v>199</c:v>
                </c:pt>
                <c:pt idx="1228">
                  <c:v>198</c:v>
                </c:pt>
                <c:pt idx="1229">
                  <c:v>198</c:v>
                </c:pt>
                <c:pt idx="1230">
                  <c:v>198</c:v>
                </c:pt>
                <c:pt idx="1231">
                  <c:v>198</c:v>
                </c:pt>
                <c:pt idx="1232">
                  <c:v>198</c:v>
                </c:pt>
                <c:pt idx="1233">
                  <c:v>198</c:v>
                </c:pt>
                <c:pt idx="1234">
                  <c:v>198</c:v>
                </c:pt>
                <c:pt idx="1235">
                  <c:v>198</c:v>
                </c:pt>
                <c:pt idx="1236">
                  <c:v>197</c:v>
                </c:pt>
                <c:pt idx="1237">
                  <c:v>195</c:v>
                </c:pt>
                <c:pt idx="1238">
                  <c:v>195</c:v>
                </c:pt>
                <c:pt idx="1239">
                  <c:v>195</c:v>
                </c:pt>
                <c:pt idx="1240">
                  <c:v>195</c:v>
                </c:pt>
                <c:pt idx="1241">
                  <c:v>199</c:v>
                </c:pt>
                <c:pt idx="1242">
                  <c:v>199</c:v>
                </c:pt>
                <c:pt idx="1243">
                  <c:v>199</c:v>
                </c:pt>
                <c:pt idx="1244">
                  <c:v>199</c:v>
                </c:pt>
                <c:pt idx="1245">
                  <c:v>199</c:v>
                </c:pt>
                <c:pt idx="1246">
                  <c:v>199</c:v>
                </c:pt>
                <c:pt idx="1247">
                  <c:v>199</c:v>
                </c:pt>
                <c:pt idx="1248">
                  <c:v>199</c:v>
                </c:pt>
                <c:pt idx="1249">
                  <c:v>199</c:v>
                </c:pt>
                <c:pt idx="1250">
                  <c:v>199</c:v>
                </c:pt>
                <c:pt idx="1251">
                  <c:v>199</c:v>
                </c:pt>
                <c:pt idx="1252">
                  <c:v>199</c:v>
                </c:pt>
                <c:pt idx="1253">
                  <c:v>199</c:v>
                </c:pt>
                <c:pt idx="1254">
                  <c:v>199</c:v>
                </c:pt>
                <c:pt idx="1255">
                  <c:v>199</c:v>
                </c:pt>
                <c:pt idx="1256">
                  <c:v>199</c:v>
                </c:pt>
                <c:pt idx="1257">
                  <c:v>202</c:v>
                </c:pt>
                <c:pt idx="1258">
                  <c:v>202</c:v>
                </c:pt>
                <c:pt idx="1259">
                  <c:v>202</c:v>
                </c:pt>
                <c:pt idx="1260">
                  <c:v>202</c:v>
                </c:pt>
                <c:pt idx="1261">
                  <c:v>202</c:v>
                </c:pt>
                <c:pt idx="1262">
                  <c:v>202</c:v>
                </c:pt>
                <c:pt idx="1263">
                  <c:v>202</c:v>
                </c:pt>
                <c:pt idx="1264">
                  <c:v>202</c:v>
                </c:pt>
                <c:pt idx="1265">
                  <c:v>202</c:v>
                </c:pt>
                <c:pt idx="1266">
                  <c:v>202</c:v>
                </c:pt>
                <c:pt idx="1267">
                  <c:v>202</c:v>
                </c:pt>
                <c:pt idx="1268">
                  <c:v>202</c:v>
                </c:pt>
                <c:pt idx="1269">
                  <c:v>202</c:v>
                </c:pt>
                <c:pt idx="1270">
                  <c:v>202</c:v>
                </c:pt>
                <c:pt idx="1271">
                  <c:v>202</c:v>
                </c:pt>
                <c:pt idx="1272">
                  <c:v>202</c:v>
                </c:pt>
                <c:pt idx="1273">
                  <c:v>202</c:v>
                </c:pt>
                <c:pt idx="1274">
                  <c:v>202</c:v>
                </c:pt>
                <c:pt idx="1275">
                  <c:v>203</c:v>
                </c:pt>
                <c:pt idx="1276">
                  <c:v>203</c:v>
                </c:pt>
                <c:pt idx="1277">
                  <c:v>203</c:v>
                </c:pt>
                <c:pt idx="1278">
                  <c:v>205</c:v>
                </c:pt>
                <c:pt idx="1279">
                  <c:v>205</c:v>
                </c:pt>
                <c:pt idx="1280">
                  <c:v>205</c:v>
                </c:pt>
                <c:pt idx="1281">
                  <c:v>205</c:v>
                </c:pt>
                <c:pt idx="1282">
                  <c:v>205</c:v>
                </c:pt>
                <c:pt idx="1283">
                  <c:v>205</c:v>
                </c:pt>
                <c:pt idx="1284">
                  <c:v>205</c:v>
                </c:pt>
                <c:pt idx="1285">
                  <c:v>205</c:v>
                </c:pt>
                <c:pt idx="1286">
                  <c:v>205</c:v>
                </c:pt>
                <c:pt idx="1287">
                  <c:v>205</c:v>
                </c:pt>
                <c:pt idx="1288">
                  <c:v>207</c:v>
                </c:pt>
                <c:pt idx="1289">
                  <c:v>207</c:v>
                </c:pt>
                <c:pt idx="1290">
                  <c:v>209</c:v>
                </c:pt>
                <c:pt idx="1291">
                  <c:v>211</c:v>
                </c:pt>
                <c:pt idx="1292">
                  <c:v>211</c:v>
                </c:pt>
                <c:pt idx="1293">
                  <c:v>211</c:v>
                </c:pt>
                <c:pt idx="1294">
                  <c:v>212</c:v>
                </c:pt>
                <c:pt idx="1295">
                  <c:v>212</c:v>
                </c:pt>
                <c:pt idx="1296">
                  <c:v>215</c:v>
                </c:pt>
                <c:pt idx="1297">
                  <c:v>215</c:v>
                </c:pt>
                <c:pt idx="1298">
                  <c:v>215</c:v>
                </c:pt>
                <c:pt idx="1299">
                  <c:v>220</c:v>
                </c:pt>
                <c:pt idx="1300">
                  <c:v>220</c:v>
                </c:pt>
                <c:pt idx="1301">
                  <c:v>223</c:v>
                </c:pt>
                <c:pt idx="1302">
                  <c:v>223</c:v>
                </c:pt>
                <c:pt idx="1303">
                  <c:v>223</c:v>
                </c:pt>
                <c:pt idx="1304">
                  <c:v>226</c:v>
                </c:pt>
                <c:pt idx="1305">
                  <c:v>226</c:v>
                </c:pt>
                <c:pt idx="1306">
                  <c:v>228</c:v>
                </c:pt>
                <c:pt idx="1307">
                  <c:v>228</c:v>
                </c:pt>
                <c:pt idx="1308">
                  <c:v>228</c:v>
                </c:pt>
                <c:pt idx="1309">
                  <c:v>228</c:v>
                </c:pt>
                <c:pt idx="1310">
                  <c:v>228</c:v>
                </c:pt>
                <c:pt idx="1311">
                  <c:v>228</c:v>
                </c:pt>
                <c:pt idx="1312">
                  <c:v>228</c:v>
                </c:pt>
                <c:pt idx="1313">
                  <c:v>228</c:v>
                </c:pt>
                <c:pt idx="1314">
                  <c:v>228</c:v>
                </c:pt>
                <c:pt idx="1315">
                  <c:v>228</c:v>
                </c:pt>
                <c:pt idx="1316">
                  <c:v>228</c:v>
                </c:pt>
                <c:pt idx="1317">
                  <c:v>228</c:v>
                </c:pt>
                <c:pt idx="1318">
                  <c:v>228</c:v>
                </c:pt>
                <c:pt idx="1319">
                  <c:v>230</c:v>
                </c:pt>
                <c:pt idx="1320">
                  <c:v>230</c:v>
                </c:pt>
                <c:pt idx="1321">
                  <c:v>230</c:v>
                </c:pt>
                <c:pt idx="1322">
                  <c:v>230</c:v>
                </c:pt>
                <c:pt idx="1323">
                  <c:v>230</c:v>
                </c:pt>
                <c:pt idx="1324">
                  <c:v>230</c:v>
                </c:pt>
                <c:pt idx="1325">
                  <c:v>230</c:v>
                </c:pt>
                <c:pt idx="1326">
                  <c:v>230</c:v>
                </c:pt>
                <c:pt idx="1327">
                  <c:v>230</c:v>
                </c:pt>
                <c:pt idx="1328">
                  <c:v>230</c:v>
                </c:pt>
                <c:pt idx="1329">
                  <c:v>230</c:v>
                </c:pt>
                <c:pt idx="1330">
                  <c:v>230</c:v>
                </c:pt>
                <c:pt idx="1331">
                  <c:v>230</c:v>
                </c:pt>
                <c:pt idx="1332">
                  <c:v>230</c:v>
                </c:pt>
                <c:pt idx="1333">
                  <c:v>230</c:v>
                </c:pt>
                <c:pt idx="1334">
                  <c:v>230</c:v>
                </c:pt>
                <c:pt idx="1335">
                  <c:v>230</c:v>
                </c:pt>
                <c:pt idx="1336">
                  <c:v>230</c:v>
                </c:pt>
                <c:pt idx="1337">
                  <c:v>230</c:v>
                </c:pt>
                <c:pt idx="1338">
                  <c:v>230</c:v>
                </c:pt>
                <c:pt idx="1339">
                  <c:v>232</c:v>
                </c:pt>
                <c:pt idx="1340">
                  <c:v>232</c:v>
                </c:pt>
                <c:pt idx="1341">
                  <c:v>232</c:v>
                </c:pt>
                <c:pt idx="1342">
                  <c:v>232</c:v>
                </c:pt>
                <c:pt idx="1343">
                  <c:v>232</c:v>
                </c:pt>
                <c:pt idx="1344">
                  <c:v>232</c:v>
                </c:pt>
                <c:pt idx="1345">
                  <c:v>232</c:v>
                </c:pt>
                <c:pt idx="1346">
                  <c:v>232</c:v>
                </c:pt>
                <c:pt idx="1347">
                  <c:v>232</c:v>
                </c:pt>
                <c:pt idx="1348">
                  <c:v>232</c:v>
                </c:pt>
                <c:pt idx="1349">
                  <c:v>232</c:v>
                </c:pt>
                <c:pt idx="1350">
                  <c:v>235</c:v>
                </c:pt>
                <c:pt idx="1351">
                  <c:v>235</c:v>
                </c:pt>
                <c:pt idx="1352">
                  <c:v>235</c:v>
                </c:pt>
                <c:pt idx="1353">
                  <c:v>235</c:v>
                </c:pt>
                <c:pt idx="1354">
                  <c:v>235</c:v>
                </c:pt>
                <c:pt idx="1355">
                  <c:v>235</c:v>
                </c:pt>
                <c:pt idx="1356">
                  <c:v>235</c:v>
                </c:pt>
                <c:pt idx="1357">
                  <c:v>235</c:v>
                </c:pt>
                <c:pt idx="1358">
                  <c:v>235</c:v>
                </c:pt>
                <c:pt idx="1359">
                  <c:v>235</c:v>
                </c:pt>
                <c:pt idx="1360">
                  <c:v>235</c:v>
                </c:pt>
                <c:pt idx="1361">
                  <c:v>235</c:v>
                </c:pt>
                <c:pt idx="1362">
                  <c:v>238</c:v>
                </c:pt>
                <c:pt idx="1363">
                  <c:v>238</c:v>
                </c:pt>
                <c:pt idx="1364">
                  <c:v>238</c:v>
                </c:pt>
                <c:pt idx="1365">
                  <c:v>238</c:v>
                </c:pt>
                <c:pt idx="1366">
                  <c:v>238</c:v>
                </c:pt>
                <c:pt idx="1367">
                  <c:v>238</c:v>
                </c:pt>
                <c:pt idx="1368">
                  <c:v>238</c:v>
                </c:pt>
                <c:pt idx="1369">
                  <c:v>238</c:v>
                </c:pt>
                <c:pt idx="1370">
                  <c:v>238</c:v>
                </c:pt>
                <c:pt idx="1371">
                  <c:v>238</c:v>
                </c:pt>
                <c:pt idx="1372">
                  <c:v>238</c:v>
                </c:pt>
                <c:pt idx="1373">
                  <c:v>235</c:v>
                </c:pt>
                <c:pt idx="1374">
                  <c:v>235</c:v>
                </c:pt>
                <c:pt idx="1375">
                  <c:v>235</c:v>
                </c:pt>
                <c:pt idx="1376">
                  <c:v>235</c:v>
                </c:pt>
                <c:pt idx="1377">
                  <c:v>235</c:v>
                </c:pt>
                <c:pt idx="1378">
                  <c:v>235</c:v>
                </c:pt>
                <c:pt idx="1379">
                  <c:v>235</c:v>
                </c:pt>
                <c:pt idx="1380">
                  <c:v>235</c:v>
                </c:pt>
                <c:pt idx="1381">
                  <c:v>235</c:v>
                </c:pt>
                <c:pt idx="1382">
                  <c:v>235</c:v>
                </c:pt>
                <c:pt idx="1383">
                  <c:v>233</c:v>
                </c:pt>
                <c:pt idx="1384">
                  <c:v>233</c:v>
                </c:pt>
                <c:pt idx="1385">
                  <c:v>233</c:v>
                </c:pt>
                <c:pt idx="1386">
                  <c:v>233</c:v>
                </c:pt>
                <c:pt idx="1387">
                  <c:v>233</c:v>
                </c:pt>
                <c:pt idx="1388">
                  <c:v>233</c:v>
                </c:pt>
                <c:pt idx="1389">
                  <c:v>233</c:v>
                </c:pt>
                <c:pt idx="1390">
                  <c:v>233</c:v>
                </c:pt>
                <c:pt idx="1391">
                  <c:v>233</c:v>
                </c:pt>
                <c:pt idx="1392">
                  <c:v>233</c:v>
                </c:pt>
                <c:pt idx="1393">
                  <c:v>233</c:v>
                </c:pt>
                <c:pt idx="1394">
                  <c:v>233</c:v>
                </c:pt>
                <c:pt idx="1395">
                  <c:v>233</c:v>
                </c:pt>
                <c:pt idx="1396">
                  <c:v>233</c:v>
                </c:pt>
                <c:pt idx="1397">
                  <c:v>233</c:v>
                </c:pt>
                <c:pt idx="1398">
                  <c:v>233</c:v>
                </c:pt>
                <c:pt idx="1399">
                  <c:v>233</c:v>
                </c:pt>
                <c:pt idx="1400">
                  <c:v>233</c:v>
                </c:pt>
                <c:pt idx="1401">
                  <c:v>233</c:v>
                </c:pt>
                <c:pt idx="1402">
                  <c:v>226</c:v>
                </c:pt>
                <c:pt idx="1403">
                  <c:v>226</c:v>
                </c:pt>
                <c:pt idx="1404">
                  <c:v>223</c:v>
                </c:pt>
                <c:pt idx="1405">
                  <c:v>223</c:v>
                </c:pt>
                <c:pt idx="1406">
                  <c:v>223</c:v>
                </c:pt>
                <c:pt idx="1407">
                  <c:v>223</c:v>
                </c:pt>
                <c:pt idx="1408">
                  <c:v>223</c:v>
                </c:pt>
                <c:pt idx="1409">
                  <c:v>220</c:v>
                </c:pt>
                <c:pt idx="1410">
                  <c:v>220</c:v>
                </c:pt>
                <c:pt idx="1411">
                  <c:v>220</c:v>
                </c:pt>
                <c:pt idx="1412">
                  <c:v>220</c:v>
                </c:pt>
                <c:pt idx="1413">
                  <c:v>220</c:v>
                </c:pt>
                <c:pt idx="1414">
                  <c:v>220</c:v>
                </c:pt>
                <c:pt idx="1415">
                  <c:v>220</c:v>
                </c:pt>
                <c:pt idx="1416">
                  <c:v>220</c:v>
                </c:pt>
                <c:pt idx="1417">
                  <c:v>220</c:v>
                </c:pt>
                <c:pt idx="1418">
                  <c:v>220</c:v>
                </c:pt>
                <c:pt idx="1419">
                  <c:v>220</c:v>
                </c:pt>
                <c:pt idx="1420">
                  <c:v>220</c:v>
                </c:pt>
                <c:pt idx="1421">
                  <c:v>220</c:v>
                </c:pt>
                <c:pt idx="1422">
                  <c:v>220</c:v>
                </c:pt>
                <c:pt idx="1423">
                  <c:v>217</c:v>
                </c:pt>
                <c:pt idx="1424">
                  <c:v>217</c:v>
                </c:pt>
                <c:pt idx="1425">
                  <c:v>217</c:v>
                </c:pt>
                <c:pt idx="1426">
                  <c:v>217</c:v>
                </c:pt>
                <c:pt idx="1427">
                  <c:v>217</c:v>
                </c:pt>
                <c:pt idx="1428">
                  <c:v>217</c:v>
                </c:pt>
                <c:pt idx="1429">
                  <c:v>217</c:v>
                </c:pt>
                <c:pt idx="1430">
                  <c:v>217</c:v>
                </c:pt>
                <c:pt idx="1431">
                  <c:v>217</c:v>
                </c:pt>
                <c:pt idx="1432">
                  <c:v>217</c:v>
                </c:pt>
                <c:pt idx="1433">
                  <c:v>217</c:v>
                </c:pt>
                <c:pt idx="1434">
                  <c:v>217</c:v>
                </c:pt>
                <c:pt idx="1435">
                  <c:v>217</c:v>
                </c:pt>
                <c:pt idx="1436">
                  <c:v>217</c:v>
                </c:pt>
                <c:pt idx="1437">
                  <c:v>217</c:v>
                </c:pt>
                <c:pt idx="1438">
                  <c:v>217</c:v>
                </c:pt>
                <c:pt idx="1439">
                  <c:v>217</c:v>
                </c:pt>
                <c:pt idx="1440">
                  <c:v>212</c:v>
                </c:pt>
                <c:pt idx="1441">
                  <c:v>209</c:v>
                </c:pt>
                <c:pt idx="1442">
                  <c:v>206</c:v>
                </c:pt>
                <c:pt idx="1443">
                  <c:v>206</c:v>
                </c:pt>
                <c:pt idx="1444">
                  <c:v>205</c:v>
                </c:pt>
                <c:pt idx="1445">
                  <c:v>204</c:v>
                </c:pt>
                <c:pt idx="1446">
                  <c:v>202</c:v>
                </c:pt>
                <c:pt idx="1447">
                  <c:v>202</c:v>
                </c:pt>
                <c:pt idx="1448">
                  <c:v>202</c:v>
                </c:pt>
                <c:pt idx="1449">
                  <c:v>202</c:v>
                </c:pt>
                <c:pt idx="1450">
                  <c:v>202</c:v>
                </c:pt>
                <c:pt idx="1451">
                  <c:v>202</c:v>
                </c:pt>
                <c:pt idx="1452">
                  <c:v>202</c:v>
                </c:pt>
                <c:pt idx="1453">
                  <c:v>202</c:v>
                </c:pt>
                <c:pt idx="1454">
                  <c:v>202</c:v>
                </c:pt>
                <c:pt idx="1455">
                  <c:v>199</c:v>
                </c:pt>
                <c:pt idx="1456">
                  <c:v>199</c:v>
                </c:pt>
                <c:pt idx="1457">
                  <c:v>199</c:v>
                </c:pt>
                <c:pt idx="1458">
                  <c:v>199</c:v>
                </c:pt>
                <c:pt idx="1459">
                  <c:v>199</c:v>
                </c:pt>
                <c:pt idx="1460">
                  <c:v>199</c:v>
                </c:pt>
                <c:pt idx="1461">
                  <c:v>199</c:v>
                </c:pt>
                <c:pt idx="1462">
                  <c:v>199</c:v>
                </c:pt>
                <c:pt idx="1463">
                  <c:v>199</c:v>
                </c:pt>
                <c:pt idx="1464">
                  <c:v>199</c:v>
                </c:pt>
                <c:pt idx="1465">
                  <c:v>199</c:v>
                </c:pt>
                <c:pt idx="1466">
                  <c:v>202</c:v>
                </c:pt>
                <c:pt idx="1467">
                  <c:v>202</c:v>
                </c:pt>
                <c:pt idx="1468">
                  <c:v>202</c:v>
                </c:pt>
                <c:pt idx="1469">
                  <c:v>202</c:v>
                </c:pt>
                <c:pt idx="1470">
                  <c:v>202</c:v>
                </c:pt>
                <c:pt idx="1471">
                  <c:v>202</c:v>
                </c:pt>
                <c:pt idx="1472">
                  <c:v>202</c:v>
                </c:pt>
                <c:pt idx="1473">
                  <c:v>202</c:v>
                </c:pt>
                <c:pt idx="1474">
                  <c:v>202</c:v>
                </c:pt>
                <c:pt idx="1475">
                  <c:v>202</c:v>
                </c:pt>
                <c:pt idx="1476">
                  <c:v>202</c:v>
                </c:pt>
                <c:pt idx="1477">
                  <c:v>202</c:v>
                </c:pt>
                <c:pt idx="1478">
                  <c:v>202</c:v>
                </c:pt>
                <c:pt idx="1479">
                  <c:v>202</c:v>
                </c:pt>
                <c:pt idx="1480">
                  <c:v>202</c:v>
                </c:pt>
                <c:pt idx="1481">
                  <c:v>202</c:v>
                </c:pt>
                <c:pt idx="1482">
                  <c:v>202</c:v>
                </c:pt>
                <c:pt idx="1483">
                  <c:v>202</c:v>
                </c:pt>
                <c:pt idx="1484">
                  <c:v>202</c:v>
                </c:pt>
                <c:pt idx="1485">
                  <c:v>202</c:v>
                </c:pt>
                <c:pt idx="1486">
                  <c:v>202</c:v>
                </c:pt>
                <c:pt idx="1487">
                  <c:v>202</c:v>
                </c:pt>
                <c:pt idx="1488">
                  <c:v>202</c:v>
                </c:pt>
                <c:pt idx="1489">
                  <c:v>202</c:v>
                </c:pt>
                <c:pt idx="1490">
                  <c:v>202</c:v>
                </c:pt>
                <c:pt idx="1491">
                  <c:v>202</c:v>
                </c:pt>
                <c:pt idx="1492">
                  <c:v>202</c:v>
                </c:pt>
                <c:pt idx="1493">
                  <c:v>208</c:v>
                </c:pt>
                <c:pt idx="1494">
                  <c:v>208</c:v>
                </c:pt>
                <c:pt idx="1495">
                  <c:v>211</c:v>
                </c:pt>
                <c:pt idx="1496">
                  <c:v>211</c:v>
                </c:pt>
                <c:pt idx="1497">
                  <c:v>211</c:v>
                </c:pt>
                <c:pt idx="1498">
                  <c:v>213</c:v>
                </c:pt>
                <c:pt idx="1499">
                  <c:v>216</c:v>
                </c:pt>
                <c:pt idx="1500">
                  <c:v>216</c:v>
                </c:pt>
                <c:pt idx="1501">
                  <c:v>219</c:v>
                </c:pt>
                <c:pt idx="1502">
                  <c:v>219</c:v>
                </c:pt>
                <c:pt idx="1503">
                  <c:v>222</c:v>
                </c:pt>
                <c:pt idx="1504">
                  <c:v>222</c:v>
                </c:pt>
                <c:pt idx="1505">
                  <c:v>222</c:v>
                </c:pt>
                <c:pt idx="1506">
                  <c:v>222</c:v>
                </c:pt>
                <c:pt idx="1507">
                  <c:v>222</c:v>
                </c:pt>
                <c:pt idx="1508">
                  <c:v>228</c:v>
                </c:pt>
                <c:pt idx="1509">
                  <c:v>228</c:v>
                </c:pt>
                <c:pt idx="1510">
                  <c:v>228</c:v>
                </c:pt>
                <c:pt idx="1511">
                  <c:v>228</c:v>
                </c:pt>
                <c:pt idx="1512">
                  <c:v>228</c:v>
                </c:pt>
                <c:pt idx="1513">
                  <c:v>228</c:v>
                </c:pt>
                <c:pt idx="1514">
                  <c:v>231</c:v>
                </c:pt>
                <c:pt idx="1515">
                  <c:v>231</c:v>
                </c:pt>
                <c:pt idx="1516">
                  <c:v>231</c:v>
                </c:pt>
                <c:pt idx="1517">
                  <c:v>231</c:v>
                </c:pt>
                <c:pt idx="1518">
                  <c:v>231</c:v>
                </c:pt>
                <c:pt idx="1519">
                  <c:v>231</c:v>
                </c:pt>
                <c:pt idx="1520">
                  <c:v>231</c:v>
                </c:pt>
                <c:pt idx="1521">
                  <c:v>231</c:v>
                </c:pt>
                <c:pt idx="1522">
                  <c:v>231</c:v>
                </c:pt>
                <c:pt idx="1523">
                  <c:v>231</c:v>
                </c:pt>
                <c:pt idx="1524">
                  <c:v>231</c:v>
                </c:pt>
                <c:pt idx="1525">
                  <c:v>231</c:v>
                </c:pt>
                <c:pt idx="1526">
                  <c:v>231</c:v>
                </c:pt>
                <c:pt idx="1527">
                  <c:v>231</c:v>
                </c:pt>
                <c:pt idx="1528">
                  <c:v>231</c:v>
                </c:pt>
                <c:pt idx="1529">
                  <c:v>231</c:v>
                </c:pt>
                <c:pt idx="1530">
                  <c:v>231</c:v>
                </c:pt>
                <c:pt idx="1531">
                  <c:v>231</c:v>
                </c:pt>
                <c:pt idx="1532">
                  <c:v>231</c:v>
                </c:pt>
                <c:pt idx="1533">
                  <c:v>231</c:v>
                </c:pt>
                <c:pt idx="1534">
                  <c:v>231</c:v>
                </c:pt>
                <c:pt idx="1535">
                  <c:v>231</c:v>
                </c:pt>
                <c:pt idx="1536">
                  <c:v>231</c:v>
                </c:pt>
                <c:pt idx="1537">
                  <c:v>231</c:v>
                </c:pt>
                <c:pt idx="1538">
                  <c:v>231</c:v>
                </c:pt>
                <c:pt idx="1539">
                  <c:v>231</c:v>
                </c:pt>
                <c:pt idx="1540">
                  <c:v>231</c:v>
                </c:pt>
                <c:pt idx="1541">
                  <c:v>231</c:v>
                </c:pt>
                <c:pt idx="1542">
                  <c:v>231</c:v>
                </c:pt>
                <c:pt idx="1543">
                  <c:v>231</c:v>
                </c:pt>
                <c:pt idx="1544">
                  <c:v>231</c:v>
                </c:pt>
                <c:pt idx="1545">
                  <c:v>231</c:v>
                </c:pt>
                <c:pt idx="1546">
                  <c:v>231</c:v>
                </c:pt>
                <c:pt idx="1547">
                  <c:v>231</c:v>
                </c:pt>
                <c:pt idx="1548">
                  <c:v>231</c:v>
                </c:pt>
                <c:pt idx="1549">
                  <c:v>231</c:v>
                </c:pt>
                <c:pt idx="1550">
                  <c:v>231</c:v>
                </c:pt>
                <c:pt idx="1551">
                  <c:v>231</c:v>
                </c:pt>
                <c:pt idx="1552">
                  <c:v>228</c:v>
                </c:pt>
                <c:pt idx="1553">
                  <c:v>228</c:v>
                </c:pt>
                <c:pt idx="1554">
                  <c:v>228</c:v>
                </c:pt>
                <c:pt idx="1555">
                  <c:v>228</c:v>
                </c:pt>
                <c:pt idx="1556">
                  <c:v>228</c:v>
                </c:pt>
                <c:pt idx="1557">
                  <c:v>227</c:v>
                </c:pt>
                <c:pt idx="1558">
                  <c:v>227</c:v>
                </c:pt>
                <c:pt idx="1559">
                  <c:v>227</c:v>
                </c:pt>
                <c:pt idx="1560">
                  <c:v>227</c:v>
                </c:pt>
                <c:pt idx="1561">
                  <c:v>227</c:v>
                </c:pt>
                <c:pt idx="1562">
                  <c:v>227</c:v>
                </c:pt>
                <c:pt idx="1563">
                  <c:v>227</c:v>
                </c:pt>
                <c:pt idx="1564">
                  <c:v>227</c:v>
                </c:pt>
                <c:pt idx="1565">
                  <c:v>227</c:v>
                </c:pt>
                <c:pt idx="1566">
                  <c:v>227</c:v>
                </c:pt>
                <c:pt idx="1567">
                  <c:v>227</c:v>
                </c:pt>
                <c:pt idx="1568">
                  <c:v>227</c:v>
                </c:pt>
                <c:pt idx="1569">
                  <c:v>227</c:v>
                </c:pt>
                <c:pt idx="1570">
                  <c:v>227</c:v>
                </c:pt>
                <c:pt idx="1571">
                  <c:v>227</c:v>
                </c:pt>
                <c:pt idx="1572">
                  <c:v>227</c:v>
                </c:pt>
                <c:pt idx="1573">
                  <c:v>227</c:v>
                </c:pt>
                <c:pt idx="1574">
                  <c:v>227</c:v>
                </c:pt>
                <c:pt idx="1575">
                  <c:v>227</c:v>
                </c:pt>
                <c:pt idx="1576">
                  <c:v>227</c:v>
                </c:pt>
                <c:pt idx="1577">
                  <c:v>227</c:v>
                </c:pt>
                <c:pt idx="1578">
                  <c:v>227</c:v>
                </c:pt>
                <c:pt idx="1579">
                  <c:v>227</c:v>
                </c:pt>
                <c:pt idx="1580">
                  <c:v>227</c:v>
                </c:pt>
                <c:pt idx="1581">
                  <c:v>227</c:v>
                </c:pt>
                <c:pt idx="1582">
                  <c:v>227</c:v>
                </c:pt>
                <c:pt idx="1583">
                  <c:v>231</c:v>
                </c:pt>
                <c:pt idx="1584">
                  <c:v>231</c:v>
                </c:pt>
                <c:pt idx="1585">
                  <c:v>231</c:v>
                </c:pt>
                <c:pt idx="1586">
                  <c:v>231</c:v>
                </c:pt>
                <c:pt idx="1587">
                  <c:v>231</c:v>
                </c:pt>
                <c:pt idx="1588">
                  <c:v>231</c:v>
                </c:pt>
                <c:pt idx="1589">
                  <c:v>231</c:v>
                </c:pt>
                <c:pt idx="1590">
                  <c:v>231</c:v>
                </c:pt>
                <c:pt idx="1591">
                  <c:v>231</c:v>
                </c:pt>
                <c:pt idx="1592">
                  <c:v>231</c:v>
                </c:pt>
                <c:pt idx="1593">
                  <c:v>231</c:v>
                </c:pt>
                <c:pt idx="1594">
                  <c:v>231</c:v>
                </c:pt>
                <c:pt idx="1595">
                  <c:v>231</c:v>
                </c:pt>
                <c:pt idx="1596">
                  <c:v>231</c:v>
                </c:pt>
                <c:pt idx="1597">
                  <c:v>233</c:v>
                </c:pt>
                <c:pt idx="1598">
                  <c:v>233</c:v>
                </c:pt>
                <c:pt idx="1599">
                  <c:v>233</c:v>
                </c:pt>
                <c:pt idx="1600">
                  <c:v>233</c:v>
                </c:pt>
                <c:pt idx="1601">
                  <c:v>233</c:v>
                </c:pt>
                <c:pt idx="1602">
                  <c:v>233</c:v>
                </c:pt>
                <c:pt idx="1603">
                  <c:v>233</c:v>
                </c:pt>
                <c:pt idx="1604">
                  <c:v>233</c:v>
                </c:pt>
                <c:pt idx="1605">
                  <c:v>233</c:v>
                </c:pt>
                <c:pt idx="1606">
                  <c:v>233</c:v>
                </c:pt>
                <c:pt idx="1607">
                  <c:v>233</c:v>
                </c:pt>
                <c:pt idx="1608">
                  <c:v>233</c:v>
                </c:pt>
                <c:pt idx="1609">
                  <c:v>233</c:v>
                </c:pt>
                <c:pt idx="1610">
                  <c:v>233</c:v>
                </c:pt>
                <c:pt idx="1611">
                  <c:v>233</c:v>
                </c:pt>
                <c:pt idx="1612">
                  <c:v>233</c:v>
                </c:pt>
                <c:pt idx="1613">
                  <c:v>233</c:v>
                </c:pt>
                <c:pt idx="1614">
                  <c:v>233</c:v>
                </c:pt>
                <c:pt idx="1615">
                  <c:v>233</c:v>
                </c:pt>
                <c:pt idx="1616">
                  <c:v>233</c:v>
                </c:pt>
                <c:pt idx="1617">
                  <c:v>233</c:v>
                </c:pt>
                <c:pt idx="1618">
                  <c:v>233</c:v>
                </c:pt>
                <c:pt idx="1619">
                  <c:v>234</c:v>
                </c:pt>
                <c:pt idx="1620">
                  <c:v>234</c:v>
                </c:pt>
                <c:pt idx="1621">
                  <c:v>237</c:v>
                </c:pt>
                <c:pt idx="1622">
                  <c:v>237</c:v>
                </c:pt>
                <c:pt idx="1623">
                  <c:v>237</c:v>
                </c:pt>
                <c:pt idx="1624">
                  <c:v>237</c:v>
                </c:pt>
                <c:pt idx="1625">
                  <c:v>237</c:v>
                </c:pt>
                <c:pt idx="1626">
                  <c:v>237</c:v>
                </c:pt>
                <c:pt idx="1627">
                  <c:v>237</c:v>
                </c:pt>
                <c:pt idx="1628">
                  <c:v>237</c:v>
                </c:pt>
                <c:pt idx="1629">
                  <c:v>237</c:v>
                </c:pt>
                <c:pt idx="1630">
                  <c:v>237</c:v>
                </c:pt>
                <c:pt idx="1631">
                  <c:v>237</c:v>
                </c:pt>
                <c:pt idx="1632">
                  <c:v>237</c:v>
                </c:pt>
                <c:pt idx="1633">
                  <c:v>237</c:v>
                </c:pt>
                <c:pt idx="1634">
                  <c:v>237</c:v>
                </c:pt>
                <c:pt idx="1635">
                  <c:v>237</c:v>
                </c:pt>
                <c:pt idx="1636">
                  <c:v>237</c:v>
                </c:pt>
                <c:pt idx="1637">
                  <c:v>237</c:v>
                </c:pt>
                <c:pt idx="1638">
                  <c:v>237</c:v>
                </c:pt>
                <c:pt idx="1639">
                  <c:v>237</c:v>
                </c:pt>
                <c:pt idx="1640">
                  <c:v>237</c:v>
                </c:pt>
                <c:pt idx="1641">
                  <c:v>237</c:v>
                </c:pt>
                <c:pt idx="1642">
                  <c:v>237</c:v>
                </c:pt>
                <c:pt idx="1643">
                  <c:v>237</c:v>
                </c:pt>
                <c:pt idx="1644">
                  <c:v>237</c:v>
                </c:pt>
                <c:pt idx="1645">
                  <c:v>237</c:v>
                </c:pt>
                <c:pt idx="1646">
                  <c:v>234</c:v>
                </c:pt>
                <c:pt idx="1652">
                  <c:v>234</c:v>
                </c:pt>
                <c:pt idx="1653">
                  <c:v>231</c:v>
                </c:pt>
                <c:pt idx="1654">
                  <c:v>231</c:v>
                </c:pt>
                <c:pt idx="1655">
                  <c:v>231</c:v>
                </c:pt>
                <c:pt idx="1656">
                  <c:v>231</c:v>
                </c:pt>
                <c:pt idx="1657">
                  <c:v>231</c:v>
                </c:pt>
                <c:pt idx="1658">
                  <c:v>231</c:v>
                </c:pt>
                <c:pt idx="1659">
                  <c:v>231</c:v>
                </c:pt>
                <c:pt idx="1660">
                  <c:v>231</c:v>
                </c:pt>
                <c:pt idx="1661">
                  <c:v>231</c:v>
                </c:pt>
                <c:pt idx="1662">
                  <c:v>231</c:v>
                </c:pt>
                <c:pt idx="1663">
                  <c:v>231</c:v>
                </c:pt>
                <c:pt idx="1664">
                  <c:v>231</c:v>
                </c:pt>
                <c:pt idx="1665">
                  <c:v>231</c:v>
                </c:pt>
                <c:pt idx="1666">
                  <c:v>231</c:v>
                </c:pt>
                <c:pt idx="1667">
                  <c:v>231</c:v>
                </c:pt>
                <c:pt idx="1668">
                  <c:v>231</c:v>
                </c:pt>
                <c:pt idx="1669">
                  <c:v>231</c:v>
                </c:pt>
                <c:pt idx="1670">
                  <c:v>231</c:v>
                </c:pt>
                <c:pt idx="1671">
                  <c:v>231</c:v>
                </c:pt>
                <c:pt idx="1672">
                  <c:v>231</c:v>
                </c:pt>
                <c:pt idx="1673">
                  <c:v>231</c:v>
                </c:pt>
                <c:pt idx="1674">
                  <c:v>231</c:v>
                </c:pt>
                <c:pt idx="1675">
                  <c:v>233</c:v>
                </c:pt>
                <c:pt idx="1676">
                  <c:v>233</c:v>
                </c:pt>
                <c:pt idx="1677">
                  <c:v>233</c:v>
                </c:pt>
                <c:pt idx="1678">
                  <c:v>234</c:v>
                </c:pt>
                <c:pt idx="1679">
                  <c:v>234</c:v>
                </c:pt>
                <c:pt idx="1680">
                  <c:v>234</c:v>
                </c:pt>
                <c:pt idx="1681">
                  <c:v>237</c:v>
                </c:pt>
                <c:pt idx="1682">
                  <c:v>237</c:v>
                </c:pt>
                <c:pt idx="1683">
                  <c:v>237</c:v>
                </c:pt>
                <c:pt idx="1684">
                  <c:v>237</c:v>
                </c:pt>
                <c:pt idx="1685">
                  <c:v>243</c:v>
                </c:pt>
                <c:pt idx="1686">
                  <c:v>243</c:v>
                </c:pt>
                <c:pt idx="1687">
                  <c:v>243</c:v>
                </c:pt>
                <c:pt idx="1688">
                  <c:v>243</c:v>
                </c:pt>
                <c:pt idx="1689">
                  <c:v>243</c:v>
                </c:pt>
                <c:pt idx="1690">
                  <c:v>243</c:v>
                </c:pt>
                <c:pt idx="1691">
                  <c:v>243</c:v>
                </c:pt>
                <c:pt idx="1692">
                  <c:v>243</c:v>
                </c:pt>
                <c:pt idx="1693">
                  <c:v>243</c:v>
                </c:pt>
                <c:pt idx="1694">
                  <c:v>246</c:v>
                </c:pt>
                <c:pt idx="1695">
                  <c:v>246</c:v>
                </c:pt>
                <c:pt idx="1696">
                  <c:v>246</c:v>
                </c:pt>
                <c:pt idx="1697">
                  <c:v>246</c:v>
                </c:pt>
                <c:pt idx="1698">
                  <c:v>246</c:v>
                </c:pt>
                <c:pt idx="1699">
                  <c:v>246</c:v>
                </c:pt>
                <c:pt idx="1700">
                  <c:v>246</c:v>
                </c:pt>
                <c:pt idx="1701">
                  <c:v>246</c:v>
                </c:pt>
                <c:pt idx="1702">
                  <c:v>246</c:v>
                </c:pt>
                <c:pt idx="1703">
                  <c:v>246</c:v>
                </c:pt>
                <c:pt idx="1704">
                  <c:v>246</c:v>
                </c:pt>
                <c:pt idx="1705">
                  <c:v>246</c:v>
                </c:pt>
                <c:pt idx="1706">
                  <c:v>246</c:v>
                </c:pt>
                <c:pt idx="1707">
                  <c:v>246</c:v>
                </c:pt>
                <c:pt idx="1708">
                  <c:v>246</c:v>
                </c:pt>
                <c:pt idx="1709">
                  <c:v>246</c:v>
                </c:pt>
                <c:pt idx="1710">
                  <c:v>246</c:v>
                </c:pt>
                <c:pt idx="1711">
                  <c:v>246</c:v>
                </c:pt>
                <c:pt idx="1712">
                  <c:v>246</c:v>
                </c:pt>
                <c:pt idx="1713">
                  <c:v>249</c:v>
                </c:pt>
                <c:pt idx="1714">
                  <c:v>249</c:v>
                </c:pt>
                <c:pt idx="1715">
                  <c:v>249</c:v>
                </c:pt>
                <c:pt idx="1716">
                  <c:v>249</c:v>
                </c:pt>
                <c:pt idx="1717">
                  <c:v>249</c:v>
                </c:pt>
                <c:pt idx="1718">
                  <c:v>249</c:v>
                </c:pt>
                <c:pt idx="1719">
                  <c:v>249</c:v>
                </c:pt>
                <c:pt idx="1720">
                  <c:v>252</c:v>
                </c:pt>
                <c:pt idx="1721">
                  <c:v>252</c:v>
                </c:pt>
                <c:pt idx="1722">
                  <c:v>252</c:v>
                </c:pt>
                <c:pt idx="1723">
                  <c:v>252</c:v>
                </c:pt>
                <c:pt idx="1724">
                  <c:v>252</c:v>
                </c:pt>
                <c:pt idx="1725">
                  <c:v>252</c:v>
                </c:pt>
                <c:pt idx="1726">
                  <c:v>249</c:v>
                </c:pt>
                <c:pt idx="1727">
                  <c:v>249</c:v>
                </c:pt>
                <c:pt idx="1728">
                  <c:v>249</c:v>
                </c:pt>
                <c:pt idx="1729">
                  <c:v>249</c:v>
                </c:pt>
                <c:pt idx="1730">
                  <c:v>246</c:v>
                </c:pt>
                <c:pt idx="1731">
                  <c:v>246</c:v>
                </c:pt>
                <c:pt idx="1732">
                  <c:v>246</c:v>
                </c:pt>
                <c:pt idx="1733">
                  <c:v>246</c:v>
                </c:pt>
                <c:pt idx="1734">
                  <c:v>246</c:v>
                </c:pt>
                <c:pt idx="1735">
                  <c:v>246</c:v>
                </c:pt>
                <c:pt idx="1736">
                  <c:v>246</c:v>
                </c:pt>
                <c:pt idx="1737">
                  <c:v>246</c:v>
                </c:pt>
                <c:pt idx="1738">
                  <c:v>246</c:v>
                </c:pt>
                <c:pt idx="1739">
                  <c:v>246</c:v>
                </c:pt>
                <c:pt idx="1745">
                  <c:v>246</c:v>
                </c:pt>
                <c:pt idx="1746">
                  <c:v>246</c:v>
                </c:pt>
                <c:pt idx="1747">
                  <c:v>246</c:v>
                </c:pt>
                <c:pt idx="1748">
                  <c:v>246</c:v>
                </c:pt>
                <c:pt idx="1749">
                  <c:v>246</c:v>
                </c:pt>
                <c:pt idx="1750">
                  <c:v>246</c:v>
                </c:pt>
                <c:pt idx="1751">
                  <c:v>246</c:v>
                </c:pt>
                <c:pt idx="1752">
                  <c:v>246</c:v>
                </c:pt>
                <c:pt idx="1753">
                  <c:v>246</c:v>
                </c:pt>
                <c:pt idx="1754">
                  <c:v>246</c:v>
                </c:pt>
                <c:pt idx="1755">
                  <c:v>246</c:v>
                </c:pt>
                <c:pt idx="1756">
                  <c:v>246</c:v>
                </c:pt>
                <c:pt idx="1757">
                  <c:v>249</c:v>
                </c:pt>
                <c:pt idx="1758">
                  <c:v>249</c:v>
                </c:pt>
                <c:pt idx="1759">
                  <c:v>249</c:v>
                </c:pt>
                <c:pt idx="1760">
                  <c:v>252</c:v>
                </c:pt>
                <c:pt idx="1761">
                  <c:v>252</c:v>
                </c:pt>
                <c:pt idx="1762">
                  <c:v>255</c:v>
                </c:pt>
                <c:pt idx="1763">
                  <c:v>258</c:v>
                </c:pt>
                <c:pt idx="1764">
                  <c:v>258</c:v>
                </c:pt>
                <c:pt idx="1765">
                  <c:v>258</c:v>
                </c:pt>
                <c:pt idx="1766">
                  <c:v>258</c:v>
                </c:pt>
                <c:pt idx="1767">
                  <c:v>258</c:v>
                </c:pt>
                <c:pt idx="1768">
                  <c:v>258</c:v>
                </c:pt>
                <c:pt idx="1769">
                  <c:v>258</c:v>
                </c:pt>
                <c:pt idx="1770">
                  <c:v>261</c:v>
                </c:pt>
                <c:pt idx="1771">
                  <c:v>261</c:v>
                </c:pt>
                <c:pt idx="1772">
                  <c:v>261</c:v>
                </c:pt>
                <c:pt idx="1773">
                  <c:v>261</c:v>
                </c:pt>
                <c:pt idx="1774">
                  <c:v>262.5</c:v>
                </c:pt>
                <c:pt idx="1775">
                  <c:v>264</c:v>
                </c:pt>
                <c:pt idx="1776">
                  <c:v>264</c:v>
                </c:pt>
                <c:pt idx="1777">
                  <c:v>264</c:v>
                </c:pt>
                <c:pt idx="1778">
                  <c:v>264</c:v>
                </c:pt>
                <c:pt idx="1779">
                  <c:v>264</c:v>
                </c:pt>
                <c:pt idx="1780">
                  <c:v>264</c:v>
                </c:pt>
                <c:pt idx="1781">
                  <c:v>264</c:v>
                </c:pt>
                <c:pt idx="1782">
                  <c:v>264</c:v>
                </c:pt>
                <c:pt idx="1783">
                  <c:v>264</c:v>
                </c:pt>
                <c:pt idx="1784">
                  <c:v>264</c:v>
                </c:pt>
                <c:pt idx="1785">
                  <c:v>264</c:v>
                </c:pt>
                <c:pt idx="1786">
                  <c:v>264</c:v>
                </c:pt>
                <c:pt idx="1787">
                  <c:v>267</c:v>
                </c:pt>
                <c:pt idx="1788">
                  <c:v>267</c:v>
                </c:pt>
                <c:pt idx="1789">
                  <c:v>267</c:v>
                </c:pt>
                <c:pt idx="1790">
                  <c:v>267</c:v>
                </c:pt>
                <c:pt idx="1791">
                  <c:v>270</c:v>
                </c:pt>
                <c:pt idx="1792">
                  <c:v>270</c:v>
                </c:pt>
                <c:pt idx="1793">
                  <c:v>270</c:v>
                </c:pt>
                <c:pt idx="1794">
                  <c:v>270</c:v>
                </c:pt>
                <c:pt idx="1795">
                  <c:v>270</c:v>
                </c:pt>
                <c:pt idx="1796">
                  <c:v>270</c:v>
                </c:pt>
                <c:pt idx="1797">
                  <c:v>270</c:v>
                </c:pt>
                <c:pt idx="1798">
                  <c:v>270</c:v>
                </c:pt>
                <c:pt idx="1799">
                  <c:v>270</c:v>
                </c:pt>
                <c:pt idx="1800">
                  <c:v>270</c:v>
                </c:pt>
                <c:pt idx="1801">
                  <c:v>270</c:v>
                </c:pt>
                <c:pt idx="1802">
                  <c:v>272</c:v>
                </c:pt>
                <c:pt idx="1803">
                  <c:v>272</c:v>
                </c:pt>
                <c:pt idx="1804">
                  <c:v>272</c:v>
                </c:pt>
                <c:pt idx="1805">
                  <c:v>272</c:v>
                </c:pt>
                <c:pt idx="1806">
                  <c:v>272</c:v>
                </c:pt>
                <c:pt idx="1807">
                  <c:v>272</c:v>
                </c:pt>
                <c:pt idx="1808">
                  <c:v>275</c:v>
                </c:pt>
                <c:pt idx="1809">
                  <c:v>275</c:v>
                </c:pt>
                <c:pt idx="1810">
                  <c:v>275</c:v>
                </c:pt>
                <c:pt idx="1811">
                  <c:v>275</c:v>
                </c:pt>
                <c:pt idx="1812">
                  <c:v>275</c:v>
                </c:pt>
                <c:pt idx="1813">
                  <c:v>275</c:v>
                </c:pt>
                <c:pt idx="1814">
                  <c:v>275</c:v>
                </c:pt>
                <c:pt idx="1815">
                  <c:v>275</c:v>
                </c:pt>
                <c:pt idx="1816">
                  <c:v>275</c:v>
                </c:pt>
                <c:pt idx="1817">
                  <c:v>275</c:v>
                </c:pt>
                <c:pt idx="1818">
                  <c:v>275</c:v>
                </c:pt>
                <c:pt idx="1819">
                  <c:v>275</c:v>
                </c:pt>
                <c:pt idx="1820">
                  <c:v>272</c:v>
                </c:pt>
                <c:pt idx="1821">
                  <c:v>272</c:v>
                </c:pt>
                <c:pt idx="1822">
                  <c:v>269</c:v>
                </c:pt>
                <c:pt idx="1823">
                  <c:v>267</c:v>
                </c:pt>
                <c:pt idx="1824">
                  <c:v>266</c:v>
                </c:pt>
                <c:pt idx="1825">
                  <c:v>265</c:v>
                </c:pt>
                <c:pt idx="1826">
                  <c:v>264</c:v>
                </c:pt>
                <c:pt idx="1827">
                  <c:v>264</c:v>
                </c:pt>
                <c:pt idx="1828">
                  <c:v>264</c:v>
                </c:pt>
                <c:pt idx="1829">
                  <c:v>264</c:v>
                </c:pt>
                <c:pt idx="1830">
                  <c:v>264</c:v>
                </c:pt>
                <c:pt idx="1831">
                  <c:v>264</c:v>
                </c:pt>
                <c:pt idx="1832">
                  <c:v>264</c:v>
                </c:pt>
                <c:pt idx="1833">
                  <c:v>264</c:v>
                </c:pt>
                <c:pt idx="1834">
                  <c:v>264</c:v>
                </c:pt>
                <c:pt idx="1835">
                  <c:v>264</c:v>
                </c:pt>
                <c:pt idx="1836">
                  <c:v>264</c:v>
                </c:pt>
                <c:pt idx="1837">
                  <c:v>264</c:v>
                </c:pt>
                <c:pt idx="1838">
                  <c:v>267</c:v>
                </c:pt>
                <c:pt idx="1839">
                  <c:v>267</c:v>
                </c:pt>
                <c:pt idx="1840">
                  <c:v>267</c:v>
                </c:pt>
                <c:pt idx="1841">
                  <c:v>267</c:v>
                </c:pt>
                <c:pt idx="1842">
                  <c:v>267</c:v>
                </c:pt>
                <c:pt idx="1843">
                  <c:v>267</c:v>
                </c:pt>
                <c:pt idx="1844">
                  <c:v>267</c:v>
                </c:pt>
                <c:pt idx="1845">
                  <c:v>267</c:v>
                </c:pt>
                <c:pt idx="1846">
                  <c:v>267</c:v>
                </c:pt>
                <c:pt idx="1847">
                  <c:v>267</c:v>
                </c:pt>
                <c:pt idx="1848">
                  <c:v>267</c:v>
                </c:pt>
                <c:pt idx="1849">
                  <c:v>270</c:v>
                </c:pt>
                <c:pt idx="1850">
                  <c:v>270</c:v>
                </c:pt>
                <c:pt idx="1851">
                  <c:v>270</c:v>
                </c:pt>
                <c:pt idx="1852">
                  <c:v>270</c:v>
                </c:pt>
                <c:pt idx="1853">
                  <c:v>270</c:v>
                </c:pt>
                <c:pt idx="1854">
                  <c:v>270</c:v>
                </c:pt>
                <c:pt idx="1855">
                  <c:v>270</c:v>
                </c:pt>
                <c:pt idx="1856">
                  <c:v>270</c:v>
                </c:pt>
                <c:pt idx="1857">
                  <c:v>271</c:v>
                </c:pt>
                <c:pt idx="1858">
                  <c:v>271</c:v>
                </c:pt>
                <c:pt idx="1859">
                  <c:v>271</c:v>
                </c:pt>
                <c:pt idx="1860">
                  <c:v>271</c:v>
                </c:pt>
                <c:pt idx="1861">
                  <c:v>271</c:v>
                </c:pt>
                <c:pt idx="1862">
                  <c:v>271</c:v>
                </c:pt>
                <c:pt idx="1863">
                  <c:v>271</c:v>
                </c:pt>
                <c:pt idx="1864">
                  <c:v>274</c:v>
                </c:pt>
                <c:pt idx="1865">
                  <c:v>274</c:v>
                </c:pt>
                <c:pt idx="1866">
                  <c:v>274</c:v>
                </c:pt>
                <c:pt idx="1867">
                  <c:v>276</c:v>
                </c:pt>
                <c:pt idx="1868">
                  <c:v>276</c:v>
                </c:pt>
                <c:pt idx="1869">
                  <c:v>276</c:v>
                </c:pt>
                <c:pt idx="1870">
                  <c:v>276</c:v>
                </c:pt>
                <c:pt idx="1871">
                  <c:v>276</c:v>
                </c:pt>
                <c:pt idx="1872">
                  <c:v>276</c:v>
                </c:pt>
                <c:pt idx="1873">
                  <c:v>276</c:v>
                </c:pt>
                <c:pt idx="1874">
                  <c:v>276</c:v>
                </c:pt>
                <c:pt idx="1875">
                  <c:v>276</c:v>
                </c:pt>
                <c:pt idx="1876">
                  <c:v>276</c:v>
                </c:pt>
                <c:pt idx="1877">
                  <c:v>276</c:v>
                </c:pt>
                <c:pt idx="1878">
                  <c:v>274</c:v>
                </c:pt>
                <c:pt idx="1879">
                  <c:v>274</c:v>
                </c:pt>
                <c:pt idx="1880">
                  <c:v>274</c:v>
                </c:pt>
                <c:pt idx="1881">
                  <c:v>274</c:v>
                </c:pt>
                <c:pt idx="1882">
                  <c:v>274</c:v>
                </c:pt>
                <c:pt idx="1883">
                  <c:v>274</c:v>
                </c:pt>
                <c:pt idx="1884">
                  <c:v>274</c:v>
                </c:pt>
                <c:pt idx="1885">
                  <c:v>274</c:v>
                </c:pt>
                <c:pt idx="1886">
                  <c:v>274</c:v>
                </c:pt>
                <c:pt idx="1887">
                  <c:v>274</c:v>
                </c:pt>
                <c:pt idx="1888">
                  <c:v>274</c:v>
                </c:pt>
                <c:pt idx="1889">
                  <c:v>274</c:v>
                </c:pt>
                <c:pt idx="1890">
                  <c:v>274</c:v>
                </c:pt>
                <c:pt idx="1891">
                  <c:v>274</c:v>
                </c:pt>
                <c:pt idx="1892">
                  <c:v>274</c:v>
                </c:pt>
                <c:pt idx="1896">
                  <c:v>274</c:v>
                </c:pt>
                <c:pt idx="1897">
                  <c:v>274</c:v>
                </c:pt>
                <c:pt idx="1898">
                  <c:v>274</c:v>
                </c:pt>
                <c:pt idx="1899">
                  <c:v>274</c:v>
                </c:pt>
                <c:pt idx="1905">
                  <c:v>274</c:v>
                </c:pt>
                <c:pt idx="1906">
                  <c:v>274</c:v>
                </c:pt>
                <c:pt idx="1907">
                  <c:v>274</c:v>
                </c:pt>
                <c:pt idx="1908">
                  <c:v>274</c:v>
                </c:pt>
                <c:pt idx="1909">
                  <c:v>274</c:v>
                </c:pt>
                <c:pt idx="1910">
                  <c:v>274</c:v>
                </c:pt>
                <c:pt idx="1911">
                  <c:v>274</c:v>
                </c:pt>
                <c:pt idx="1912">
                  <c:v>274</c:v>
                </c:pt>
                <c:pt idx="1913">
                  <c:v>271</c:v>
                </c:pt>
                <c:pt idx="1914">
                  <c:v>271</c:v>
                </c:pt>
                <c:pt idx="1915">
                  <c:v>271</c:v>
                </c:pt>
                <c:pt idx="1916">
                  <c:v>271</c:v>
                </c:pt>
                <c:pt idx="1917">
                  <c:v>271</c:v>
                </c:pt>
                <c:pt idx="1918">
                  <c:v>271</c:v>
                </c:pt>
                <c:pt idx="1919">
                  <c:v>274</c:v>
                </c:pt>
                <c:pt idx="1920">
                  <c:v>274</c:v>
                </c:pt>
                <c:pt idx="1921">
                  <c:v>279</c:v>
                </c:pt>
                <c:pt idx="1922">
                  <c:v>279</c:v>
                </c:pt>
                <c:pt idx="1923">
                  <c:v>279</c:v>
                </c:pt>
                <c:pt idx="1924">
                  <c:v>279</c:v>
                </c:pt>
                <c:pt idx="1925">
                  <c:v>282</c:v>
                </c:pt>
                <c:pt idx="1926">
                  <c:v>291</c:v>
                </c:pt>
                <c:pt idx="1927">
                  <c:v>291</c:v>
                </c:pt>
                <c:pt idx="1928">
                  <c:v>291</c:v>
                </c:pt>
                <c:pt idx="1929">
                  <c:v>291</c:v>
                </c:pt>
                <c:pt idx="1930">
                  <c:v>291</c:v>
                </c:pt>
                <c:pt idx="1931">
                  <c:v>291</c:v>
                </c:pt>
                <c:pt idx="1932">
                  <c:v>291</c:v>
                </c:pt>
                <c:pt idx="1933">
                  <c:v>291</c:v>
                </c:pt>
                <c:pt idx="1934">
                  <c:v>294</c:v>
                </c:pt>
                <c:pt idx="1935">
                  <c:v>294</c:v>
                </c:pt>
                <c:pt idx="1936">
                  <c:v>294</c:v>
                </c:pt>
                <c:pt idx="1937">
                  <c:v>292</c:v>
                </c:pt>
                <c:pt idx="1938">
                  <c:v>289</c:v>
                </c:pt>
                <c:pt idx="1939">
                  <c:v>289</c:v>
                </c:pt>
                <c:pt idx="1940">
                  <c:v>289</c:v>
                </c:pt>
                <c:pt idx="1941">
                  <c:v>289</c:v>
                </c:pt>
                <c:pt idx="1942">
                  <c:v>290</c:v>
                </c:pt>
                <c:pt idx="1943">
                  <c:v>290</c:v>
                </c:pt>
                <c:pt idx="1944">
                  <c:v>290</c:v>
                </c:pt>
                <c:pt idx="1945">
                  <c:v>290</c:v>
                </c:pt>
                <c:pt idx="1946">
                  <c:v>287</c:v>
                </c:pt>
                <c:pt idx="1947">
                  <c:v>287</c:v>
                </c:pt>
                <c:pt idx="1948">
                  <c:v>287</c:v>
                </c:pt>
                <c:pt idx="1949">
                  <c:v>287</c:v>
                </c:pt>
                <c:pt idx="1950">
                  <c:v>287</c:v>
                </c:pt>
                <c:pt idx="1951">
                  <c:v>287</c:v>
                </c:pt>
                <c:pt idx="1952">
                  <c:v>287</c:v>
                </c:pt>
                <c:pt idx="1953">
                  <c:v>287</c:v>
                </c:pt>
                <c:pt idx="1954">
                  <c:v>287</c:v>
                </c:pt>
                <c:pt idx="1955">
                  <c:v>287</c:v>
                </c:pt>
                <c:pt idx="1956">
                  <c:v>287</c:v>
                </c:pt>
                <c:pt idx="1957">
                  <c:v>287</c:v>
                </c:pt>
                <c:pt idx="1958">
                  <c:v>286</c:v>
                </c:pt>
                <c:pt idx="1959">
                  <c:v>286</c:v>
                </c:pt>
                <c:pt idx="1960">
                  <c:v>286</c:v>
                </c:pt>
                <c:pt idx="1961">
                  <c:v>286</c:v>
                </c:pt>
                <c:pt idx="1962">
                  <c:v>286</c:v>
                </c:pt>
                <c:pt idx="1963">
                  <c:v>286</c:v>
                </c:pt>
                <c:pt idx="1964">
                  <c:v>285</c:v>
                </c:pt>
                <c:pt idx="1965">
                  <c:v>285</c:v>
                </c:pt>
                <c:pt idx="1966">
                  <c:v>285</c:v>
                </c:pt>
                <c:pt idx="1967">
                  <c:v>285</c:v>
                </c:pt>
                <c:pt idx="1968">
                  <c:v>285</c:v>
                </c:pt>
                <c:pt idx="1969">
                  <c:v>285</c:v>
                </c:pt>
                <c:pt idx="1970">
                  <c:v>285</c:v>
                </c:pt>
                <c:pt idx="1971">
                  <c:v>285</c:v>
                </c:pt>
                <c:pt idx="1972">
                  <c:v>285</c:v>
                </c:pt>
                <c:pt idx="1973">
                  <c:v>285</c:v>
                </c:pt>
                <c:pt idx="1974">
                  <c:v>288</c:v>
                </c:pt>
                <c:pt idx="1975">
                  <c:v>288</c:v>
                </c:pt>
                <c:pt idx="1976">
                  <c:v>288</c:v>
                </c:pt>
                <c:pt idx="1977">
                  <c:v>288</c:v>
                </c:pt>
                <c:pt idx="1978">
                  <c:v>288</c:v>
                </c:pt>
                <c:pt idx="1979">
                  <c:v>288</c:v>
                </c:pt>
                <c:pt idx="1980">
                  <c:v>288</c:v>
                </c:pt>
                <c:pt idx="1981">
                  <c:v>288</c:v>
                </c:pt>
                <c:pt idx="1982">
                  <c:v>288</c:v>
                </c:pt>
                <c:pt idx="1983">
                  <c:v>288</c:v>
                </c:pt>
                <c:pt idx="1984">
                  <c:v>291</c:v>
                </c:pt>
                <c:pt idx="1990">
                  <c:v>291</c:v>
                </c:pt>
                <c:pt idx="1991">
                  <c:v>291</c:v>
                </c:pt>
                <c:pt idx="1992">
                  <c:v>291</c:v>
                </c:pt>
                <c:pt idx="1993">
                  <c:v>291</c:v>
                </c:pt>
                <c:pt idx="1994">
                  <c:v>291</c:v>
                </c:pt>
                <c:pt idx="1995">
                  <c:v>291</c:v>
                </c:pt>
                <c:pt idx="1996">
                  <c:v>297</c:v>
                </c:pt>
                <c:pt idx="1997">
                  <c:v>297</c:v>
                </c:pt>
                <c:pt idx="1998">
                  <c:v>297</c:v>
                </c:pt>
                <c:pt idx="1999">
                  <c:v>297</c:v>
                </c:pt>
                <c:pt idx="2000">
                  <c:v>297</c:v>
                </c:pt>
                <c:pt idx="2001">
                  <c:v>297</c:v>
                </c:pt>
                <c:pt idx="2002">
                  <c:v>297</c:v>
                </c:pt>
                <c:pt idx="2003">
                  <c:v>301</c:v>
                </c:pt>
                <c:pt idx="2004">
                  <c:v>301</c:v>
                </c:pt>
                <c:pt idx="2005">
                  <c:v>307</c:v>
                </c:pt>
                <c:pt idx="2006">
                  <c:v>307</c:v>
                </c:pt>
                <c:pt idx="2007">
                  <c:v>310</c:v>
                </c:pt>
                <c:pt idx="2008">
                  <c:v>310</c:v>
                </c:pt>
                <c:pt idx="2009">
                  <c:v>310</c:v>
                </c:pt>
                <c:pt idx="2010">
                  <c:v>311</c:v>
                </c:pt>
                <c:pt idx="2011">
                  <c:v>311</c:v>
                </c:pt>
                <c:pt idx="2012">
                  <c:v>311</c:v>
                </c:pt>
                <c:pt idx="2013">
                  <c:v>311</c:v>
                </c:pt>
                <c:pt idx="2014">
                  <c:v>311</c:v>
                </c:pt>
                <c:pt idx="2015">
                  <c:v>311</c:v>
                </c:pt>
                <c:pt idx="2016">
                  <c:v>311</c:v>
                </c:pt>
                <c:pt idx="2017">
                  <c:v>311</c:v>
                </c:pt>
                <c:pt idx="2018">
                  <c:v>311</c:v>
                </c:pt>
                <c:pt idx="2019">
                  <c:v>311</c:v>
                </c:pt>
                <c:pt idx="2020">
                  <c:v>311</c:v>
                </c:pt>
                <c:pt idx="2021">
                  <c:v>311</c:v>
                </c:pt>
                <c:pt idx="2022">
                  <c:v>311</c:v>
                </c:pt>
                <c:pt idx="2023">
                  <c:v>311</c:v>
                </c:pt>
                <c:pt idx="2024">
                  <c:v>311</c:v>
                </c:pt>
                <c:pt idx="2025">
                  <c:v>311</c:v>
                </c:pt>
                <c:pt idx="2026">
                  <c:v>312</c:v>
                </c:pt>
                <c:pt idx="2027">
                  <c:v>312</c:v>
                </c:pt>
                <c:pt idx="2028">
                  <c:v>312</c:v>
                </c:pt>
                <c:pt idx="2029">
                  <c:v>312</c:v>
                </c:pt>
                <c:pt idx="2030">
                  <c:v>312</c:v>
                </c:pt>
                <c:pt idx="2031">
                  <c:v>312</c:v>
                </c:pt>
                <c:pt idx="2032">
                  <c:v>317</c:v>
                </c:pt>
                <c:pt idx="2033">
                  <c:v>317</c:v>
                </c:pt>
                <c:pt idx="2034">
                  <c:v>318</c:v>
                </c:pt>
                <c:pt idx="2035">
                  <c:v>318</c:v>
                </c:pt>
                <c:pt idx="2036">
                  <c:v>318</c:v>
                </c:pt>
                <c:pt idx="2037">
                  <c:v>318</c:v>
                </c:pt>
                <c:pt idx="2038">
                  <c:v>318</c:v>
                </c:pt>
                <c:pt idx="2039">
                  <c:v>318</c:v>
                </c:pt>
                <c:pt idx="2040">
                  <c:v>318</c:v>
                </c:pt>
                <c:pt idx="2041">
                  <c:v>318</c:v>
                </c:pt>
                <c:pt idx="2042">
                  <c:v>318</c:v>
                </c:pt>
                <c:pt idx="2043">
                  <c:v>318</c:v>
                </c:pt>
                <c:pt idx="2044">
                  <c:v>318</c:v>
                </c:pt>
                <c:pt idx="2045">
                  <c:v>318</c:v>
                </c:pt>
                <c:pt idx="2046">
                  <c:v>320</c:v>
                </c:pt>
                <c:pt idx="2047">
                  <c:v>320</c:v>
                </c:pt>
                <c:pt idx="2048">
                  <c:v>320</c:v>
                </c:pt>
              </c:numCache>
            </c:numRef>
          </c:val>
        </c:ser>
        <c:marker val="1"/>
        <c:axId val="51671040"/>
        <c:axId val="51569408"/>
      </c:lineChart>
      <c:dateAx>
        <c:axId val="51671040"/>
        <c:scaling>
          <c:orientation val="minMax"/>
        </c:scaling>
        <c:axPos val="b"/>
        <c:numFmt formatCode="m/d/yy;@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69408"/>
        <c:crosses val="autoZero"/>
        <c:auto val="1"/>
        <c:lblOffset val="100"/>
        <c:baseTimeUnit val="days"/>
        <c:majorUnit val="4"/>
        <c:majorTimeUnit val="months"/>
        <c:minorUnit val="2"/>
        <c:minorTimeUnit val="months"/>
      </c:dateAx>
      <c:valAx>
        <c:axId val="51569408"/>
        <c:scaling>
          <c:orientation val="minMax"/>
          <c:max val="350"/>
          <c:min val="1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US$/MT</a:t>
                </a:r>
              </a:p>
            </c:rich>
          </c:tx>
          <c:layout>
            <c:manualLayout>
              <c:xMode val="edge"/>
              <c:yMode val="edge"/>
              <c:x val="1.2168177974408717E-2"/>
              <c:y val="0.40233727473029085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7104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256596831646056"/>
          <c:y val="0.95432294554729957"/>
          <c:w val="0.56270810210876854"/>
          <c:h val="4.5676998368678626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4.9898331029219693E-2"/>
          <c:w val="0.92602561043506182"/>
          <c:h val="0.86102559830913372"/>
        </c:manualLayout>
      </c:layout>
      <c:lineChart>
        <c:grouping val="standard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Sheet1!$BL$4:$BL$91</c:f>
              <c:numCache>
                <c:formatCode>m/d/yyyy</c:formatCode>
                <c:ptCount val="88"/>
                <c:pt idx="0">
                  <c:v>38016</c:v>
                </c:pt>
                <c:pt idx="1">
                  <c:v>38044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38198</c:v>
                </c:pt>
                <c:pt idx="7">
                  <c:v>38230</c:v>
                </c:pt>
                <c:pt idx="8">
                  <c:v>38260</c:v>
                </c:pt>
                <c:pt idx="9">
                  <c:v>38289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38471</c:v>
                </c:pt>
                <c:pt idx="16">
                  <c:v>38503</c:v>
                </c:pt>
                <c:pt idx="17">
                  <c:v>38533</c:v>
                </c:pt>
                <c:pt idx="18">
                  <c:v>38562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38716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38835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38989</c:v>
                </c:pt>
                <c:pt idx="33">
                  <c:v>39021</c:v>
                </c:pt>
                <c:pt idx="34">
                  <c:v>39051</c:v>
                </c:pt>
                <c:pt idx="35">
                  <c:v>39080</c:v>
                </c:pt>
                <c:pt idx="36">
                  <c:v>39113</c:v>
                </c:pt>
                <c:pt idx="37">
                  <c:v>39141</c:v>
                </c:pt>
                <c:pt idx="38">
                  <c:v>39171</c:v>
                </c:pt>
                <c:pt idx="39">
                  <c:v>39202</c:v>
                </c:pt>
                <c:pt idx="40">
                  <c:v>39233</c:v>
                </c:pt>
                <c:pt idx="41">
                  <c:v>39262</c:v>
                </c:pt>
                <c:pt idx="42">
                  <c:v>39294</c:v>
                </c:pt>
                <c:pt idx="43">
                  <c:v>39325</c:v>
                </c:pt>
                <c:pt idx="44">
                  <c:v>39353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39598</c:v>
                </c:pt>
                <c:pt idx="53">
                  <c:v>39629</c:v>
                </c:pt>
                <c:pt idx="54">
                  <c:v>39660</c:v>
                </c:pt>
                <c:pt idx="55">
                  <c:v>39689</c:v>
                </c:pt>
                <c:pt idx="56">
                  <c:v>39721</c:v>
                </c:pt>
                <c:pt idx="57">
                  <c:v>39752</c:v>
                </c:pt>
                <c:pt idx="58">
                  <c:v>39780</c:v>
                </c:pt>
                <c:pt idx="59">
                  <c:v>39813</c:v>
                </c:pt>
                <c:pt idx="60">
                  <c:v>39843</c:v>
                </c:pt>
                <c:pt idx="61">
                  <c:v>39871</c:v>
                </c:pt>
                <c:pt idx="62">
                  <c:v>39903</c:v>
                </c:pt>
                <c:pt idx="63">
                  <c:v>39933</c:v>
                </c:pt>
                <c:pt idx="64">
                  <c:v>39962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40116</c:v>
                </c:pt>
                <c:pt idx="70">
                  <c:v>40147</c:v>
                </c:pt>
                <c:pt idx="71">
                  <c:v>40178</c:v>
                </c:pt>
                <c:pt idx="72">
                  <c:v>40207</c:v>
                </c:pt>
                <c:pt idx="73">
                  <c:v>40235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40389</c:v>
                </c:pt>
                <c:pt idx="79">
                  <c:v>40421</c:v>
                </c:pt>
                <c:pt idx="80">
                  <c:v>40451</c:v>
                </c:pt>
                <c:pt idx="81">
                  <c:v>40480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40662</c:v>
                </c:pt>
              </c:numCache>
            </c:numRef>
          </c:cat>
          <c:val>
            <c:numRef>
              <c:f>Sheet1!$BM$4:$BM$91</c:f>
              <c:numCache>
                <c:formatCode>General</c:formatCode>
                <c:ptCount val="88"/>
                <c:pt idx="0">
                  <c:v>4.29</c:v>
                </c:pt>
                <c:pt idx="1">
                  <c:v>4.452</c:v>
                </c:pt>
                <c:pt idx="2">
                  <c:v>4.468</c:v>
                </c:pt>
                <c:pt idx="3">
                  <c:v>4.3149999999999986</c:v>
                </c:pt>
                <c:pt idx="4">
                  <c:v>4.2549999999999981</c:v>
                </c:pt>
                <c:pt idx="5">
                  <c:v>4.085</c:v>
                </c:pt>
                <c:pt idx="6">
                  <c:v>3.6749999999999998</c:v>
                </c:pt>
                <c:pt idx="7">
                  <c:v>3.7749999999999999</c:v>
                </c:pt>
                <c:pt idx="8">
                  <c:v>3.8119999999999994</c:v>
                </c:pt>
                <c:pt idx="9">
                  <c:v>4.0679999999999978</c:v>
                </c:pt>
                <c:pt idx="10">
                  <c:v>3.8449999999999998</c:v>
                </c:pt>
                <c:pt idx="11">
                  <c:v>3.9299999999999997</c:v>
                </c:pt>
                <c:pt idx="12">
                  <c:v>3.9519999999999991</c:v>
                </c:pt>
                <c:pt idx="13">
                  <c:v>4.2</c:v>
                </c:pt>
                <c:pt idx="14">
                  <c:v>3.8879999999999999</c:v>
                </c:pt>
                <c:pt idx="15">
                  <c:v>3.9899999999999998</c:v>
                </c:pt>
                <c:pt idx="16">
                  <c:v>4.094999999999998</c:v>
                </c:pt>
                <c:pt idx="17">
                  <c:v>4.07</c:v>
                </c:pt>
                <c:pt idx="18">
                  <c:v>3.8419999999999992</c:v>
                </c:pt>
                <c:pt idx="19">
                  <c:v>3.84</c:v>
                </c:pt>
                <c:pt idx="20">
                  <c:v>4.33</c:v>
                </c:pt>
                <c:pt idx="21">
                  <c:v>4.2249999999999979</c:v>
                </c:pt>
                <c:pt idx="22">
                  <c:v>4.3149999999999986</c:v>
                </c:pt>
                <c:pt idx="23">
                  <c:v>4.2699999999999996</c:v>
                </c:pt>
                <c:pt idx="24">
                  <c:v>4.1649999999999974</c:v>
                </c:pt>
                <c:pt idx="25">
                  <c:v>4.38</c:v>
                </c:pt>
                <c:pt idx="26">
                  <c:v>4.1919999999999984</c:v>
                </c:pt>
                <c:pt idx="27">
                  <c:v>4.3519999999999985</c:v>
                </c:pt>
                <c:pt idx="28">
                  <c:v>4.7649999999999979</c:v>
                </c:pt>
                <c:pt idx="29">
                  <c:v>5.18</c:v>
                </c:pt>
                <c:pt idx="30">
                  <c:v>4.96</c:v>
                </c:pt>
                <c:pt idx="31">
                  <c:v>4.7519999999999998</c:v>
                </c:pt>
                <c:pt idx="32">
                  <c:v>4.7379999999999995</c:v>
                </c:pt>
                <c:pt idx="33">
                  <c:v>4.952</c:v>
                </c:pt>
                <c:pt idx="34">
                  <c:v>5.3</c:v>
                </c:pt>
                <c:pt idx="35">
                  <c:v>5.1849999999999978</c:v>
                </c:pt>
                <c:pt idx="36">
                  <c:v>5.0519999999999996</c:v>
                </c:pt>
                <c:pt idx="37">
                  <c:v>5.3199999999999985</c:v>
                </c:pt>
                <c:pt idx="38">
                  <c:v>5</c:v>
                </c:pt>
                <c:pt idx="39">
                  <c:v>5.4749999999999996</c:v>
                </c:pt>
                <c:pt idx="40">
                  <c:v>5.4720000000000004</c:v>
                </c:pt>
                <c:pt idx="41">
                  <c:v>6.242</c:v>
                </c:pt>
                <c:pt idx="42">
                  <c:v>6.2519999999999998</c:v>
                </c:pt>
                <c:pt idx="43">
                  <c:v>6.8649999999999975</c:v>
                </c:pt>
                <c:pt idx="44">
                  <c:v>8.4920000000000027</c:v>
                </c:pt>
                <c:pt idx="45">
                  <c:v>8.24</c:v>
                </c:pt>
                <c:pt idx="46">
                  <c:v>9.56</c:v>
                </c:pt>
                <c:pt idx="47">
                  <c:v>10.662000000000004</c:v>
                </c:pt>
                <c:pt idx="48">
                  <c:v>13.948</c:v>
                </c:pt>
                <c:pt idx="49">
                  <c:v>18.198</c:v>
                </c:pt>
                <c:pt idx="50">
                  <c:v>12.94</c:v>
                </c:pt>
                <c:pt idx="51">
                  <c:v>10.632</c:v>
                </c:pt>
                <c:pt idx="52">
                  <c:v>10.43</c:v>
                </c:pt>
                <c:pt idx="53">
                  <c:v>10.855000000000004</c:v>
                </c:pt>
                <c:pt idx="54">
                  <c:v>8.6050000000000004</c:v>
                </c:pt>
                <c:pt idx="55">
                  <c:v>8.6520000000000028</c:v>
                </c:pt>
                <c:pt idx="56">
                  <c:v>7.5679999999999978</c:v>
                </c:pt>
                <c:pt idx="57">
                  <c:v>6.8949999999999978</c:v>
                </c:pt>
                <c:pt idx="58">
                  <c:v>6.5619999999999985</c:v>
                </c:pt>
                <c:pt idx="59">
                  <c:v>7.1979999999999986</c:v>
                </c:pt>
                <c:pt idx="60">
                  <c:v>7.02</c:v>
                </c:pt>
                <c:pt idx="61">
                  <c:v>6.6619999999999981</c:v>
                </c:pt>
                <c:pt idx="62">
                  <c:v>6.8919999999999995</c:v>
                </c:pt>
                <c:pt idx="63">
                  <c:v>7.1319999999999997</c:v>
                </c:pt>
                <c:pt idx="64">
                  <c:v>8.02</c:v>
                </c:pt>
                <c:pt idx="65">
                  <c:v>6.5880000000000001</c:v>
                </c:pt>
                <c:pt idx="66">
                  <c:v>6.1499999999999995</c:v>
                </c:pt>
                <c:pt idx="67">
                  <c:v>5.38</c:v>
                </c:pt>
                <c:pt idx="68">
                  <c:v>5.1179999999999977</c:v>
                </c:pt>
                <c:pt idx="69">
                  <c:v>5.3780000000000001</c:v>
                </c:pt>
                <c:pt idx="70">
                  <c:v>6.0279999999999978</c:v>
                </c:pt>
                <c:pt idx="71">
                  <c:v>5.6499999999999995</c:v>
                </c:pt>
                <c:pt idx="72">
                  <c:v>5.4080000000000004</c:v>
                </c:pt>
                <c:pt idx="73">
                  <c:v>5.6949999999999976</c:v>
                </c:pt>
                <c:pt idx="74">
                  <c:v>5.2700000000000014</c:v>
                </c:pt>
                <c:pt idx="75">
                  <c:v>5.674999999999998</c:v>
                </c:pt>
                <c:pt idx="76">
                  <c:v>5.3599999999999985</c:v>
                </c:pt>
                <c:pt idx="77">
                  <c:v>5.2219999999999995</c:v>
                </c:pt>
                <c:pt idx="78">
                  <c:v>6.5280000000000005</c:v>
                </c:pt>
                <c:pt idx="79">
                  <c:v>6.7350000000000003</c:v>
                </c:pt>
                <c:pt idx="80">
                  <c:v>6.8599999999999985</c:v>
                </c:pt>
                <c:pt idx="81">
                  <c:v>7.5679999999999978</c:v>
                </c:pt>
                <c:pt idx="82">
                  <c:v>7.5</c:v>
                </c:pt>
                <c:pt idx="83">
                  <c:v>9.02</c:v>
                </c:pt>
                <c:pt idx="84">
                  <c:v>10.098000000000001</c:v>
                </c:pt>
                <c:pt idx="85">
                  <c:v>9.860000000000003</c:v>
                </c:pt>
                <c:pt idx="86">
                  <c:v>9.838000000000001</c:v>
                </c:pt>
                <c:pt idx="87">
                  <c:v>10.030000000000001</c:v>
                </c:pt>
              </c:numCache>
            </c:numRef>
          </c:val>
        </c:ser>
        <c:marker val="1"/>
        <c:axId val="52104192"/>
        <c:axId val="52111232"/>
      </c:lineChart>
      <c:dateAx>
        <c:axId val="52104192"/>
        <c:scaling>
          <c:orientation val="minMax"/>
        </c:scaling>
        <c:axPos val="b"/>
        <c:minorGridlines/>
        <c:numFmt formatCode="[$-409]mmm\-yy;@" sourceLinked="0"/>
        <c:tickLblPos val="low"/>
        <c:crossAx val="52111232"/>
        <c:crosses val="autoZero"/>
        <c:auto val="1"/>
        <c:lblOffset val="100"/>
        <c:majorUnit val="1"/>
        <c:majorTimeUnit val="years"/>
      </c:dateAx>
      <c:valAx>
        <c:axId val="52111232"/>
        <c:scaling>
          <c:orientation val="minMax"/>
          <c:min val="2"/>
        </c:scaling>
        <c:axPos val="l"/>
        <c:majorGridlines/>
        <c:numFmt formatCode="General" sourceLinked="1"/>
        <c:tickLblPos val="nextTo"/>
        <c:crossAx val="52104192"/>
        <c:crosses val="autoZero"/>
        <c:crossBetween val="between"/>
      </c:valAx>
      <c:spPr>
        <a:ln>
          <a:solidFill>
            <a:srgbClr val="000000"/>
          </a:solidFill>
        </a:ln>
      </c:spPr>
    </c:plotArea>
    <c:plotVisOnly val="1"/>
  </c:chart>
  <c:spPr>
    <a:ln>
      <a:solidFill>
        <a:schemeClr val="tx1"/>
      </a:solidFill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8.3570647419073038E-2"/>
          <c:w val="0.92602561043506171"/>
          <c:h val="0.82735327354914157"/>
        </c:manualLayout>
      </c:layout>
      <c:lineChart>
        <c:grouping val="standard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Sheet1!$V$4:$V$271</c:f>
              <c:numCache>
                <c:formatCode>m/d/yyyy</c:formatCode>
                <c:ptCount val="268"/>
                <c:pt idx="0">
                  <c:v>32539</c:v>
                </c:pt>
                <c:pt idx="1">
                  <c:v>32567</c:v>
                </c:pt>
                <c:pt idx="2">
                  <c:v>32598</c:v>
                </c:pt>
                <c:pt idx="3">
                  <c:v>32626</c:v>
                </c:pt>
                <c:pt idx="4">
                  <c:v>32659</c:v>
                </c:pt>
                <c:pt idx="5">
                  <c:v>32689</c:v>
                </c:pt>
                <c:pt idx="6">
                  <c:v>32720</c:v>
                </c:pt>
                <c:pt idx="7">
                  <c:v>32751</c:v>
                </c:pt>
                <c:pt idx="8">
                  <c:v>32780</c:v>
                </c:pt>
                <c:pt idx="9">
                  <c:v>32812</c:v>
                </c:pt>
                <c:pt idx="10">
                  <c:v>32842</c:v>
                </c:pt>
                <c:pt idx="11">
                  <c:v>32871</c:v>
                </c:pt>
                <c:pt idx="12">
                  <c:v>32904</c:v>
                </c:pt>
                <c:pt idx="13">
                  <c:v>32932</c:v>
                </c:pt>
                <c:pt idx="14">
                  <c:v>32962</c:v>
                </c:pt>
                <c:pt idx="15">
                  <c:v>32993</c:v>
                </c:pt>
                <c:pt idx="16">
                  <c:v>33024</c:v>
                </c:pt>
                <c:pt idx="17">
                  <c:v>33053</c:v>
                </c:pt>
                <c:pt idx="18">
                  <c:v>33085</c:v>
                </c:pt>
                <c:pt idx="19">
                  <c:v>33116</c:v>
                </c:pt>
                <c:pt idx="20">
                  <c:v>33144</c:v>
                </c:pt>
                <c:pt idx="21">
                  <c:v>33177</c:v>
                </c:pt>
                <c:pt idx="22">
                  <c:v>33207</c:v>
                </c:pt>
                <c:pt idx="23">
                  <c:v>33238</c:v>
                </c:pt>
                <c:pt idx="24">
                  <c:v>33269</c:v>
                </c:pt>
                <c:pt idx="25">
                  <c:v>33297</c:v>
                </c:pt>
                <c:pt idx="26">
                  <c:v>33326</c:v>
                </c:pt>
                <c:pt idx="27">
                  <c:v>33358</c:v>
                </c:pt>
                <c:pt idx="28">
                  <c:v>33389</c:v>
                </c:pt>
                <c:pt idx="29">
                  <c:v>33417</c:v>
                </c:pt>
                <c:pt idx="30">
                  <c:v>33450</c:v>
                </c:pt>
                <c:pt idx="31">
                  <c:v>33480</c:v>
                </c:pt>
                <c:pt idx="32">
                  <c:v>33511</c:v>
                </c:pt>
                <c:pt idx="33">
                  <c:v>33542</c:v>
                </c:pt>
                <c:pt idx="34">
                  <c:v>33571</c:v>
                </c:pt>
                <c:pt idx="35">
                  <c:v>33603</c:v>
                </c:pt>
                <c:pt idx="36">
                  <c:v>33634</c:v>
                </c:pt>
                <c:pt idx="37">
                  <c:v>33662</c:v>
                </c:pt>
                <c:pt idx="38">
                  <c:v>33694</c:v>
                </c:pt>
                <c:pt idx="39">
                  <c:v>33724</c:v>
                </c:pt>
                <c:pt idx="40">
                  <c:v>33753</c:v>
                </c:pt>
                <c:pt idx="41">
                  <c:v>33785</c:v>
                </c:pt>
                <c:pt idx="42">
                  <c:v>33816</c:v>
                </c:pt>
                <c:pt idx="43">
                  <c:v>33847</c:v>
                </c:pt>
                <c:pt idx="44">
                  <c:v>33877</c:v>
                </c:pt>
                <c:pt idx="45">
                  <c:v>33907</c:v>
                </c:pt>
                <c:pt idx="46">
                  <c:v>33938</c:v>
                </c:pt>
                <c:pt idx="47">
                  <c:v>33969</c:v>
                </c:pt>
                <c:pt idx="48">
                  <c:v>33998</c:v>
                </c:pt>
                <c:pt idx="49">
                  <c:v>34026</c:v>
                </c:pt>
                <c:pt idx="50">
                  <c:v>34059</c:v>
                </c:pt>
                <c:pt idx="51">
                  <c:v>34089</c:v>
                </c:pt>
                <c:pt idx="52">
                  <c:v>34120</c:v>
                </c:pt>
                <c:pt idx="53">
                  <c:v>34150</c:v>
                </c:pt>
                <c:pt idx="54">
                  <c:v>34180</c:v>
                </c:pt>
                <c:pt idx="55">
                  <c:v>34212</c:v>
                </c:pt>
                <c:pt idx="56">
                  <c:v>34242</c:v>
                </c:pt>
                <c:pt idx="57">
                  <c:v>34271</c:v>
                </c:pt>
                <c:pt idx="58">
                  <c:v>34303</c:v>
                </c:pt>
                <c:pt idx="59">
                  <c:v>34334</c:v>
                </c:pt>
                <c:pt idx="60">
                  <c:v>34365</c:v>
                </c:pt>
                <c:pt idx="61">
                  <c:v>34393</c:v>
                </c:pt>
                <c:pt idx="62">
                  <c:v>34424</c:v>
                </c:pt>
                <c:pt idx="63">
                  <c:v>34453</c:v>
                </c:pt>
                <c:pt idx="64">
                  <c:v>34485</c:v>
                </c:pt>
                <c:pt idx="65">
                  <c:v>34515</c:v>
                </c:pt>
                <c:pt idx="66">
                  <c:v>34544</c:v>
                </c:pt>
                <c:pt idx="67">
                  <c:v>34577</c:v>
                </c:pt>
                <c:pt idx="68">
                  <c:v>34607</c:v>
                </c:pt>
                <c:pt idx="69">
                  <c:v>34638</c:v>
                </c:pt>
                <c:pt idx="70">
                  <c:v>34668</c:v>
                </c:pt>
                <c:pt idx="71">
                  <c:v>34698</c:v>
                </c:pt>
                <c:pt idx="72">
                  <c:v>34730</c:v>
                </c:pt>
                <c:pt idx="73">
                  <c:v>34758</c:v>
                </c:pt>
                <c:pt idx="74">
                  <c:v>34789</c:v>
                </c:pt>
                <c:pt idx="75">
                  <c:v>34817</c:v>
                </c:pt>
                <c:pt idx="76">
                  <c:v>34850</c:v>
                </c:pt>
                <c:pt idx="77">
                  <c:v>34880</c:v>
                </c:pt>
                <c:pt idx="78">
                  <c:v>34911</c:v>
                </c:pt>
                <c:pt idx="79">
                  <c:v>34942</c:v>
                </c:pt>
                <c:pt idx="80">
                  <c:v>34971</c:v>
                </c:pt>
                <c:pt idx="81">
                  <c:v>35003</c:v>
                </c:pt>
                <c:pt idx="82">
                  <c:v>35033</c:v>
                </c:pt>
                <c:pt idx="83">
                  <c:v>35062</c:v>
                </c:pt>
                <c:pt idx="84">
                  <c:v>35095</c:v>
                </c:pt>
                <c:pt idx="85">
                  <c:v>35124</c:v>
                </c:pt>
                <c:pt idx="86">
                  <c:v>35153</c:v>
                </c:pt>
                <c:pt idx="87">
                  <c:v>35185</c:v>
                </c:pt>
                <c:pt idx="88">
                  <c:v>35216</c:v>
                </c:pt>
                <c:pt idx="89">
                  <c:v>35244</c:v>
                </c:pt>
                <c:pt idx="90">
                  <c:v>35277</c:v>
                </c:pt>
                <c:pt idx="91">
                  <c:v>35307</c:v>
                </c:pt>
                <c:pt idx="92">
                  <c:v>35338</c:v>
                </c:pt>
                <c:pt idx="93">
                  <c:v>35369</c:v>
                </c:pt>
                <c:pt idx="94">
                  <c:v>35398</c:v>
                </c:pt>
                <c:pt idx="95">
                  <c:v>35430</c:v>
                </c:pt>
                <c:pt idx="96">
                  <c:v>35461</c:v>
                </c:pt>
                <c:pt idx="97">
                  <c:v>35489</c:v>
                </c:pt>
                <c:pt idx="98">
                  <c:v>35520</c:v>
                </c:pt>
                <c:pt idx="99">
                  <c:v>35550</c:v>
                </c:pt>
                <c:pt idx="100">
                  <c:v>35580</c:v>
                </c:pt>
                <c:pt idx="101">
                  <c:v>35611</c:v>
                </c:pt>
                <c:pt idx="102">
                  <c:v>35642</c:v>
                </c:pt>
                <c:pt idx="103">
                  <c:v>35671</c:v>
                </c:pt>
                <c:pt idx="104">
                  <c:v>35703</c:v>
                </c:pt>
                <c:pt idx="105">
                  <c:v>35734</c:v>
                </c:pt>
                <c:pt idx="106">
                  <c:v>35762</c:v>
                </c:pt>
                <c:pt idx="107">
                  <c:v>35795</c:v>
                </c:pt>
                <c:pt idx="108">
                  <c:v>35825</c:v>
                </c:pt>
                <c:pt idx="109">
                  <c:v>35853</c:v>
                </c:pt>
                <c:pt idx="110">
                  <c:v>35885</c:v>
                </c:pt>
                <c:pt idx="111">
                  <c:v>35915</c:v>
                </c:pt>
                <c:pt idx="112">
                  <c:v>35944</c:v>
                </c:pt>
                <c:pt idx="113">
                  <c:v>35976</c:v>
                </c:pt>
                <c:pt idx="114">
                  <c:v>36007</c:v>
                </c:pt>
                <c:pt idx="115">
                  <c:v>36038</c:v>
                </c:pt>
                <c:pt idx="116">
                  <c:v>36068</c:v>
                </c:pt>
                <c:pt idx="117">
                  <c:v>36098</c:v>
                </c:pt>
                <c:pt idx="118">
                  <c:v>36129</c:v>
                </c:pt>
                <c:pt idx="119">
                  <c:v>36160</c:v>
                </c:pt>
                <c:pt idx="120">
                  <c:v>36189</c:v>
                </c:pt>
                <c:pt idx="121">
                  <c:v>36217</c:v>
                </c:pt>
                <c:pt idx="122">
                  <c:v>36250</c:v>
                </c:pt>
                <c:pt idx="123">
                  <c:v>36280</c:v>
                </c:pt>
                <c:pt idx="124">
                  <c:v>36311</c:v>
                </c:pt>
                <c:pt idx="125">
                  <c:v>36341</c:v>
                </c:pt>
                <c:pt idx="126">
                  <c:v>36371</c:v>
                </c:pt>
                <c:pt idx="127">
                  <c:v>36403</c:v>
                </c:pt>
                <c:pt idx="128">
                  <c:v>36433</c:v>
                </c:pt>
                <c:pt idx="129">
                  <c:v>36462</c:v>
                </c:pt>
                <c:pt idx="130">
                  <c:v>36494</c:v>
                </c:pt>
                <c:pt idx="131">
                  <c:v>36525</c:v>
                </c:pt>
                <c:pt idx="132">
                  <c:v>36556</c:v>
                </c:pt>
                <c:pt idx="133">
                  <c:v>36585</c:v>
                </c:pt>
                <c:pt idx="134">
                  <c:v>36616</c:v>
                </c:pt>
                <c:pt idx="135">
                  <c:v>36644</c:v>
                </c:pt>
                <c:pt idx="136">
                  <c:v>36677</c:v>
                </c:pt>
                <c:pt idx="137">
                  <c:v>36707</c:v>
                </c:pt>
                <c:pt idx="138">
                  <c:v>36738</c:v>
                </c:pt>
                <c:pt idx="139">
                  <c:v>36769</c:v>
                </c:pt>
                <c:pt idx="140">
                  <c:v>36798</c:v>
                </c:pt>
                <c:pt idx="141">
                  <c:v>36830</c:v>
                </c:pt>
                <c:pt idx="142">
                  <c:v>36860</c:v>
                </c:pt>
                <c:pt idx="143">
                  <c:v>36889</c:v>
                </c:pt>
                <c:pt idx="144">
                  <c:v>36922</c:v>
                </c:pt>
                <c:pt idx="145">
                  <c:v>36950</c:v>
                </c:pt>
                <c:pt idx="146">
                  <c:v>36980</c:v>
                </c:pt>
                <c:pt idx="147">
                  <c:v>37011</c:v>
                </c:pt>
                <c:pt idx="148">
                  <c:v>37042</c:v>
                </c:pt>
                <c:pt idx="149">
                  <c:v>37071</c:v>
                </c:pt>
                <c:pt idx="150">
                  <c:v>37103</c:v>
                </c:pt>
                <c:pt idx="151">
                  <c:v>37134</c:v>
                </c:pt>
                <c:pt idx="152">
                  <c:v>37162</c:v>
                </c:pt>
                <c:pt idx="153">
                  <c:v>37195</c:v>
                </c:pt>
                <c:pt idx="154">
                  <c:v>37225</c:v>
                </c:pt>
                <c:pt idx="155">
                  <c:v>37256</c:v>
                </c:pt>
                <c:pt idx="156">
                  <c:v>37287</c:v>
                </c:pt>
                <c:pt idx="157">
                  <c:v>37315</c:v>
                </c:pt>
                <c:pt idx="158">
                  <c:v>37344</c:v>
                </c:pt>
                <c:pt idx="159">
                  <c:v>37376</c:v>
                </c:pt>
                <c:pt idx="160">
                  <c:v>37407</c:v>
                </c:pt>
                <c:pt idx="161">
                  <c:v>37435</c:v>
                </c:pt>
                <c:pt idx="162">
                  <c:v>37468</c:v>
                </c:pt>
                <c:pt idx="163">
                  <c:v>37498</c:v>
                </c:pt>
                <c:pt idx="164">
                  <c:v>37529</c:v>
                </c:pt>
                <c:pt idx="165">
                  <c:v>37560</c:v>
                </c:pt>
                <c:pt idx="166">
                  <c:v>37589</c:v>
                </c:pt>
                <c:pt idx="167">
                  <c:v>37621</c:v>
                </c:pt>
                <c:pt idx="168">
                  <c:v>37652</c:v>
                </c:pt>
                <c:pt idx="169">
                  <c:v>37680</c:v>
                </c:pt>
                <c:pt idx="170">
                  <c:v>37711</c:v>
                </c:pt>
                <c:pt idx="171">
                  <c:v>37741</c:v>
                </c:pt>
                <c:pt idx="172">
                  <c:v>37771</c:v>
                </c:pt>
                <c:pt idx="173">
                  <c:v>37802</c:v>
                </c:pt>
                <c:pt idx="174">
                  <c:v>37833</c:v>
                </c:pt>
                <c:pt idx="175">
                  <c:v>37862</c:v>
                </c:pt>
                <c:pt idx="176">
                  <c:v>37894</c:v>
                </c:pt>
                <c:pt idx="177">
                  <c:v>37925</c:v>
                </c:pt>
                <c:pt idx="178">
                  <c:v>37953</c:v>
                </c:pt>
                <c:pt idx="179">
                  <c:v>37986</c:v>
                </c:pt>
                <c:pt idx="180">
                  <c:v>38016</c:v>
                </c:pt>
                <c:pt idx="181">
                  <c:v>38044</c:v>
                </c:pt>
                <c:pt idx="182">
                  <c:v>38077</c:v>
                </c:pt>
                <c:pt idx="183">
                  <c:v>38107</c:v>
                </c:pt>
                <c:pt idx="184">
                  <c:v>38138</c:v>
                </c:pt>
                <c:pt idx="185">
                  <c:v>38168</c:v>
                </c:pt>
                <c:pt idx="186">
                  <c:v>38198</c:v>
                </c:pt>
                <c:pt idx="187">
                  <c:v>38230</c:v>
                </c:pt>
                <c:pt idx="188">
                  <c:v>38260</c:v>
                </c:pt>
                <c:pt idx="189">
                  <c:v>38289</c:v>
                </c:pt>
                <c:pt idx="190">
                  <c:v>38321</c:v>
                </c:pt>
                <c:pt idx="191">
                  <c:v>38352</c:v>
                </c:pt>
                <c:pt idx="192">
                  <c:v>38383</c:v>
                </c:pt>
                <c:pt idx="193">
                  <c:v>38411</c:v>
                </c:pt>
                <c:pt idx="194">
                  <c:v>38442</c:v>
                </c:pt>
                <c:pt idx="195">
                  <c:v>38471</c:v>
                </c:pt>
                <c:pt idx="196">
                  <c:v>38503</c:v>
                </c:pt>
                <c:pt idx="197">
                  <c:v>38533</c:v>
                </c:pt>
                <c:pt idx="198">
                  <c:v>38562</c:v>
                </c:pt>
                <c:pt idx="199">
                  <c:v>38595</c:v>
                </c:pt>
                <c:pt idx="200">
                  <c:v>38625</c:v>
                </c:pt>
                <c:pt idx="201">
                  <c:v>38656</c:v>
                </c:pt>
                <c:pt idx="202">
                  <c:v>38686</c:v>
                </c:pt>
                <c:pt idx="203">
                  <c:v>38716</c:v>
                </c:pt>
                <c:pt idx="204">
                  <c:v>38748</c:v>
                </c:pt>
                <c:pt idx="205">
                  <c:v>38776</c:v>
                </c:pt>
                <c:pt idx="206">
                  <c:v>38807</c:v>
                </c:pt>
                <c:pt idx="207">
                  <c:v>38835</c:v>
                </c:pt>
                <c:pt idx="208">
                  <c:v>38868</c:v>
                </c:pt>
                <c:pt idx="209">
                  <c:v>38898</c:v>
                </c:pt>
                <c:pt idx="210">
                  <c:v>38929</c:v>
                </c:pt>
                <c:pt idx="211">
                  <c:v>38960</c:v>
                </c:pt>
                <c:pt idx="212">
                  <c:v>38989</c:v>
                </c:pt>
                <c:pt idx="213">
                  <c:v>39021</c:v>
                </c:pt>
                <c:pt idx="214">
                  <c:v>39051</c:v>
                </c:pt>
                <c:pt idx="215">
                  <c:v>39080</c:v>
                </c:pt>
                <c:pt idx="216">
                  <c:v>39113</c:v>
                </c:pt>
                <c:pt idx="217">
                  <c:v>39141</c:v>
                </c:pt>
                <c:pt idx="218">
                  <c:v>39171</c:v>
                </c:pt>
                <c:pt idx="219">
                  <c:v>39202</c:v>
                </c:pt>
                <c:pt idx="220">
                  <c:v>39233</c:v>
                </c:pt>
                <c:pt idx="221">
                  <c:v>39262</c:v>
                </c:pt>
                <c:pt idx="222">
                  <c:v>39294</c:v>
                </c:pt>
                <c:pt idx="223">
                  <c:v>39325</c:v>
                </c:pt>
                <c:pt idx="224">
                  <c:v>39353</c:v>
                </c:pt>
                <c:pt idx="225">
                  <c:v>39386</c:v>
                </c:pt>
                <c:pt idx="226">
                  <c:v>39416</c:v>
                </c:pt>
                <c:pt idx="227">
                  <c:v>39447</c:v>
                </c:pt>
                <c:pt idx="228">
                  <c:v>39478</c:v>
                </c:pt>
                <c:pt idx="229">
                  <c:v>39507</c:v>
                </c:pt>
                <c:pt idx="230">
                  <c:v>39538</c:v>
                </c:pt>
                <c:pt idx="231">
                  <c:v>39568</c:v>
                </c:pt>
                <c:pt idx="232">
                  <c:v>39598</c:v>
                </c:pt>
                <c:pt idx="233">
                  <c:v>39629</c:v>
                </c:pt>
                <c:pt idx="234">
                  <c:v>39660</c:v>
                </c:pt>
                <c:pt idx="235">
                  <c:v>39689</c:v>
                </c:pt>
                <c:pt idx="236">
                  <c:v>39721</c:v>
                </c:pt>
                <c:pt idx="237">
                  <c:v>39752</c:v>
                </c:pt>
                <c:pt idx="238">
                  <c:v>39780</c:v>
                </c:pt>
                <c:pt idx="239">
                  <c:v>39813</c:v>
                </c:pt>
                <c:pt idx="240">
                  <c:v>39843</c:v>
                </c:pt>
                <c:pt idx="241">
                  <c:v>39871</c:v>
                </c:pt>
                <c:pt idx="242">
                  <c:v>39903</c:v>
                </c:pt>
                <c:pt idx="243">
                  <c:v>39933</c:v>
                </c:pt>
                <c:pt idx="244">
                  <c:v>39962</c:v>
                </c:pt>
                <c:pt idx="245">
                  <c:v>39994</c:v>
                </c:pt>
                <c:pt idx="246">
                  <c:v>40025</c:v>
                </c:pt>
                <c:pt idx="247">
                  <c:v>40056</c:v>
                </c:pt>
                <c:pt idx="248">
                  <c:v>40086</c:v>
                </c:pt>
                <c:pt idx="249">
                  <c:v>40116</c:v>
                </c:pt>
                <c:pt idx="250">
                  <c:v>40147</c:v>
                </c:pt>
                <c:pt idx="251">
                  <c:v>40178</c:v>
                </c:pt>
                <c:pt idx="252">
                  <c:v>40207</c:v>
                </c:pt>
                <c:pt idx="253">
                  <c:v>40235</c:v>
                </c:pt>
                <c:pt idx="254">
                  <c:v>40268</c:v>
                </c:pt>
                <c:pt idx="255">
                  <c:v>40298</c:v>
                </c:pt>
                <c:pt idx="256">
                  <c:v>40329</c:v>
                </c:pt>
                <c:pt idx="257">
                  <c:v>40359</c:v>
                </c:pt>
                <c:pt idx="258">
                  <c:v>40389</c:v>
                </c:pt>
                <c:pt idx="259">
                  <c:v>40421</c:v>
                </c:pt>
                <c:pt idx="260">
                  <c:v>40451</c:v>
                </c:pt>
                <c:pt idx="261">
                  <c:v>40480</c:v>
                </c:pt>
                <c:pt idx="262">
                  <c:v>40512</c:v>
                </c:pt>
                <c:pt idx="263">
                  <c:v>40543</c:v>
                </c:pt>
                <c:pt idx="264">
                  <c:v>40574</c:v>
                </c:pt>
                <c:pt idx="265">
                  <c:v>40602</c:v>
                </c:pt>
                <c:pt idx="266">
                  <c:v>40633</c:v>
                </c:pt>
                <c:pt idx="267">
                  <c:v>40662</c:v>
                </c:pt>
              </c:numCache>
            </c:numRef>
          </c:cat>
          <c:val>
            <c:numRef>
              <c:f>Sheet1!$AI$4:$AI$271</c:f>
              <c:numCache>
                <c:formatCode>General</c:formatCode>
                <c:ptCount val="268"/>
                <c:pt idx="0">
                  <c:v>47.85</c:v>
                </c:pt>
                <c:pt idx="1">
                  <c:v>50.35</c:v>
                </c:pt>
                <c:pt idx="2">
                  <c:v>65.25</c:v>
                </c:pt>
                <c:pt idx="3">
                  <c:v>70.25</c:v>
                </c:pt>
                <c:pt idx="4">
                  <c:v>67.75</c:v>
                </c:pt>
                <c:pt idx="5">
                  <c:v>61</c:v>
                </c:pt>
                <c:pt idx="6">
                  <c:v>53.5</c:v>
                </c:pt>
                <c:pt idx="7">
                  <c:v>55.1</c:v>
                </c:pt>
                <c:pt idx="8">
                  <c:v>60.1</c:v>
                </c:pt>
                <c:pt idx="9">
                  <c:v>52.25</c:v>
                </c:pt>
                <c:pt idx="10">
                  <c:v>49.75</c:v>
                </c:pt>
                <c:pt idx="11">
                  <c:v>63.5</c:v>
                </c:pt>
                <c:pt idx="12">
                  <c:v>61.75</c:v>
                </c:pt>
                <c:pt idx="13">
                  <c:v>55.35</c:v>
                </c:pt>
                <c:pt idx="14">
                  <c:v>65</c:v>
                </c:pt>
                <c:pt idx="15">
                  <c:v>59.85</c:v>
                </c:pt>
                <c:pt idx="16">
                  <c:v>64.5</c:v>
                </c:pt>
                <c:pt idx="17">
                  <c:v>63.85</c:v>
                </c:pt>
                <c:pt idx="18">
                  <c:v>66.849999999999994</c:v>
                </c:pt>
                <c:pt idx="19">
                  <c:v>96.85</c:v>
                </c:pt>
                <c:pt idx="20">
                  <c:v>101.75</c:v>
                </c:pt>
                <c:pt idx="21">
                  <c:v>99.06</c:v>
                </c:pt>
                <c:pt idx="22">
                  <c:v>78.3</c:v>
                </c:pt>
                <c:pt idx="23">
                  <c:v>70.319999999999993</c:v>
                </c:pt>
                <c:pt idx="24">
                  <c:v>70.3</c:v>
                </c:pt>
                <c:pt idx="25">
                  <c:v>70.290000000000006</c:v>
                </c:pt>
                <c:pt idx="26">
                  <c:v>70.940000000000026</c:v>
                </c:pt>
                <c:pt idx="27">
                  <c:v>69.86</c:v>
                </c:pt>
                <c:pt idx="28">
                  <c:v>66.61</c:v>
                </c:pt>
                <c:pt idx="29">
                  <c:v>63.44</c:v>
                </c:pt>
                <c:pt idx="30">
                  <c:v>68.790000000000006</c:v>
                </c:pt>
                <c:pt idx="31">
                  <c:v>65.08</c:v>
                </c:pt>
                <c:pt idx="32">
                  <c:v>61.85</c:v>
                </c:pt>
                <c:pt idx="33">
                  <c:v>67.739999999999995</c:v>
                </c:pt>
                <c:pt idx="34">
                  <c:v>62.89</c:v>
                </c:pt>
                <c:pt idx="35">
                  <c:v>55.57</c:v>
                </c:pt>
                <c:pt idx="36">
                  <c:v>55.790000000000013</c:v>
                </c:pt>
                <c:pt idx="37">
                  <c:v>54.620000000000012</c:v>
                </c:pt>
                <c:pt idx="38">
                  <c:v>57.91</c:v>
                </c:pt>
                <c:pt idx="39">
                  <c:v>61.93</c:v>
                </c:pt>
                <c:pt idx="40">
                  <c:v>65.410000000000025</c:v>
                </c:pt>
                <c:pt idx="41">
                  <c:v>59.46</c:v>
                </c:pt>
                <c:pt idx="42">
                  <c:v>60.64</c:v>
                </c:pt>
                <c:pt idx="43">
                  <c:v>65.08</c:v>
                </c:pt>
                <c:pt idx="44">
                  <c:v>58.59</c:v>
                </c:pt>
                <c:pt idx="45">
                  <c:v>62.4</c:v>
                </c:pt>
                <c:pt idx="46">
                  <c:v>55.02</c:v>
                </c:pt>
                <c:pt idx="47">
                  <c:v>54.120000000000012</c:v>
                </c:pt>
                <c:pt idx="48">
                  <c:v>54.82</c:v>
                </c:pt>
                <c:pt idx="49">
                  <c:v>51.87</c:v>
                </c:pt>
                <c:pt idx="50">
                  <c:v>59.48</c:v>
                </c:pt>
                <c:pt idx="51">
                  <c:v>61.05</c:v>
                </c:pt>
                <c:pt idx="52">
                  <c:v>57.25</c:v>
                </c:pt>
                <c:pt idx="53">
                  <c:v>54.36</c:v>
                </c:pt>
                <c:pt idx="54">
                  <c:v>51.120000000000012</c:v>
                </c:pt>
                <c:pt idx="55">
                  <c:v>51.08</c:v>
                </c:pt>
                <c:pt idx="56">
                  <c:v>50.56</c:v>
                </c:pt>
                <c:pt idx="57">
                  <c:v>46.77</c:v>
                </c:pt>
                <c:pt idx="58">
                  <c:v>40</c:v>
                </c:pt>
                <c:pt idx="59">
                  <c:v>38.720000000000013</c:v>
                </c:pt>
                <c:pt idx="60">
                  <c:v>42.44</c:v>
                </c:pt>
                <c:pt idx="61">
                  <c:v>43.78</c:v>
                </c:pt>
                <c:pt idx="62">
                  <c:v>45.64</c:v>
                </c:pt>
                <c:pt idx="63">
                  <c:v>48.9</c:v>
                </c:pt>
                <c:pt idx="64">
                  <c:v>53.05</c:v>
                </c:pt>
                <c:pt idx="65">
                  <c:v>52.690000000000012</c:v>
                </c:pt>
                <c:pt idx="66">
                  <c:v>59.21</c:v>
                </c:pt>
                <c:pt idx="67">
                  <c:v>50.730000000000011</c:v>
                </c:pt>
                <c:pt idx="68">
                  <c:v>46.48</c:v>
                </c:pt>
                <c:pt idx="69">
                  <c:v>60</c:v>
                </c:pt>
                <c:pt idx="70">
                  <c:v>48.160000000000011</c:v>
                </c:pt>
                <c:pt idx="71">
                  <c:v>51.02</c:v>
                </c:pt>
                <c:pt idx="72">
                  <c:v>51.53</c:v>
                </c:pt>
                <c:pt idx="73">
                  <c:v>51.95</c:v>
                </c:pt>
                <c:pt idx="74">
                  <c:v>51.34</c:v>
                </c:pt>
                <c:pt idx="75">
                  <c:v>64.959999999999994</c:v>
                </c:pt>
                <c:pt idx="76">
                  <c:v>60.5</c:v>
                </c:pt>
                <c:pt idx="77">
                  <c:v>57.08</c:v>
                </c:pt>
                <c:pt idx="78">
                  <c:v>50.36</c:v>
                </c:pt>
                <c:pt idx="79">
                  <c:v>54.87</c:v>
                </c:pt>
                <c:pt idx="80">
                  <c:v>55.92</c:v>
                </c:pt>
                <c:pt idx="81">
                  <c:v>47.7</c:v>
                </c:pt>
                <c:pt idx="82">
                  <c:v>54.24</c:v>
                </c:pt>
                <c:pt idx="83">
                  <c:v>52.61</c:v>
                </c:pt>
                <c:pt idx="84">
                  <c:v>50.35</c:v>
                </c:pt>
                <c:pt idx="85">
                  <c:v>57.75</c:v>
                </c:pt>
                <c:pt idx="86">
                  <c:v>59.190000000000012</c:v>
                </c:pt>
                <c:pt idx="87">
                  <c:v>66.52</c:v>
                </c:pt>
                <c:pt idx="88">
                  <c:v>57.24</c:v>
                </c:pt>
                <c:pt idx="89">
                  <c:v>58.660000000000011</c:v>
                </c:pt>
                <c:pt idx="90">
                  <c:v>59.68</c:v>
                </c:pt>
                <c:pt idx="91">
                  <c:v>60.690000000000012</c:v>
                </c:pt>
                <c:pt idx="92">
                  <c:v>61.71</c:v>
                </c:pt>
                <c:pt idx="93">
                  <c:v>65.08</c:v>
                </c:pt>
                <c:pt idx="94">
                  <c:v>72.599999999999994</c:v>
                </c:pt>
                <c:pt idx="95">
                  <c:v>69.040000000000006</c:v>
                </c:pt>
                <c:pt idx="96">
                  <c:v>67.34</c:v>
                </c:pt>
                <c:pt idx="97">
                  <c:v>60.33</c:v>
                </c:pt>
                <c:pt idx="98">
                  <c:v>57.18</c:v>
                </c:pt>
                <c:pt idx="99">
                  <c:v>61.61</c:v>
                </c:pt>
                <c:pt idx="100">
                  <c:v>61.06</c:v>
                </c:pt>
                <c:pt idx="101">
                  <c:v>54.87</c:v>
                </c:pt>
                <c:pt idx="102">
                  <c:v>66.03</c:v>
                </c:pt>
                <c:pt idx="103">
                  <c:v>71.45</c:v>
                </c:pt>
                <c:pt idx="104">
                  <c:v>63.01</c:v>
                </c:pt>
                <c:pt idx="105">
                  <c:v>56.7</c:v>
                </c:pt>
                <c:pt idx="106">
                  <c:v>54.56</c:v>
                </c:pt>
                <c:pt idx="107">
                  <c:v>49.56</c:v>
                </c:pt>
                <c:pt idx="108">
                  <c:v>47.65</c:v>
                </c:pt>
                <c:pt idx="109">
                  <c:v>45.02</c:v>
                </c:pt>
                <c:pt idx="110">
                  <c:v>46.56</c:v>
                </c:pt>
                <c:pt idx="111">
                  <c:v>48.33</c:v>
                </c:pt>
                <c:pt idx="112">
                  <c:v>48.58</c:v>
                </c:pt>
                <c:pt idx="113">
                  <c:v>43.8</c:v>
                </c:pt>
                <c:pt idx="114">
                  <c:v>38.910000000000004</c:v>
                </c:pt>
                <c:pt idx="115">
                  <c:v>39.36</c:v>
                </c:pt>
                <c:pt idx="116">
                  <c:v>47.24</c:v>
                </c:pt>
                <c:pt idx="117">
                  <c:v>44.3</c:v>
                </c:pt>
                <c:pt idx="118">
                  <c:v>28.830000000000005</c:v>
                </c:pt>
                <c:pt idx="119">
                  <c:v>34.33</c:v>
                </c:pt>
                <c:pt idx="120">
                  <c:v>35.21</c:v>
                </c:pt>
                <c:pt idx="121">
                  <c:v>33.85</c:v>
                </c:pt>
                <c:pt idx="122">
                  <c:v>53.64</c:v>
                </c:pt>
                <c:pt idx="123">
                  <c:v>52.1</c:v>
                </c:pt>
                <c:pt idx="124">
                  <c:v>46.21</c:v>
                </c:pt>
                <c:pt idx="125">
                  <c:v>52.9</c:v>
                </c:pt>
                <c:pt idx="126">
                  <c:v>63.01</c:v>
                </c:pt>
                <c:pt idx="127">
                  <c:v>66.260000000000005</c:v>
                </c:pt>
                <c:pt idx="128">
                  <c:v>71.739999999999995</c:v>
                </c:pt>
                <c:pt idx="129">
                  <c:v>62.31</c:v>
                </c:pt>
                <c:pt idx="130">
                  <c:v>69.72</c:v>
                </c:pt>
                <c:pt idx="131">
                  <c:v>65.099999999999994</c:v>
                </c:pt>
                <c:pt idx="132">
                  <c:v>73.410000000000025</c:v>
                </c:pt>
                <c:pt idx="133">
                  <c:v>93.210000000000022</c:v>
                </c:pt>
                <c:pt idx="134">
                  <c:v>82.69</c:v>
                </c:pt>
                <c:pt idx="135">
                  <c:v>75.47</c:v>
                </c:pt>
                <c:pt idx="136">
                  <c:v>93.8</c:v>
                </c:pt>
                <c:pt idx="137">
                  <c:v>94.28</c:v>
                </c:pt>
                <c:pt idx="138">
                  <c:v>85.22</c:v>
                </c:pt>
                <c:pt idx="139">
                  <c:v>96.27</c:v>
                </c:pt>
                <c:pt idx="140">
                  <c:v>86.19</c:v>
                </c:pt>
                <c:pt idx="141">
                  <c:v>93.73</c:v>
                </c:pt>
                <c:pt idx="142">
                  <c:v>89.88</c:v>
                </c:pt>
                <c:pt idx="143">
                  <c:v>75.459999999999994</c:v>
                </c:pt>
                <c:pt idx="144">
                  <c:v>80.3</c:v>
                </c:pt>
                <c:pt idx="145">
                  <c:v>75.459999999999994</c:v>
                </c:pt>
                <c:pt idx="146">
                  <c:v>79.959999999999994</c:v>
                </c:pt>
                <c:pt idx="147">
                  <c:v>98.72</c:v>
                </c:pt>
                <c:pt idx="148">
                  <c:v>84.82</c:v>
                </c:pt>
                <c:pt idx="149">
                  <c:v>66.31</c:v>
                </c:pt>
                <c:pt idx="150">
                  <c:v>69.84</c:v>
                </c:pt>
                <c:pt idx="151">
                  <c:v>79.2</c:v>
                </c:pt>
                <c:pt idx="152">
                  <c:v>67.989999999999995</c:v>
                </c:pt>
                <c:pt idx="153">
                  <c:v>53.98</c:v>
                </c:pt>
                <c:pt idx="154">
                  <c:v>51.88</c:v>
                </c:pt>
                <c:pt idx="155">
                  <c:v>53.9</c:v>
                </c:pt>
                <c:pt idx="156">
                  <c:v>53.3</c:v>
                </c:pt>
                <c:pt idx="157">
                  <c:v>57</c:v>
                </c:pt>
                <c:pt idx="158">
                  <c:v>75.739999999999995</c:v>
                </c:pt>
                <c:pt idx="159">
                  <c:v>74.88</c:v>
                </c:pt>
                <c:pt idx="160">
                  <c:v>68.83</c:v>
                </c:pt>
                <c:pt idx="161">
                  <c:v>74.63</c:v>
                </c:pt>
                <c:pt idx="162">
                  <c:v>78.430000000000007</c:v>
                </c:pt>
                <c:pt idx="163">
                  <c:v>78</c:v>
                </c:pt>
                <c:pt idx="164">
                  <c:v>79.849999999999994</c:v>
                </c:pt>
                <c:pt idx="165">
                  <c:v>84.85</c:v>
                </c:pt>
                <c:pt idx="166">
                  <c:v>70.930000000000007</c:v>
                </c:pt>
                <c:pt idx="167">
                  <c:v>84.36</c:v>
                </c:pt>
                <c:pt idx="168">
                  <c:v>96.06</c:v>
                </c:pt>
                <c:pt idx="169">
                  <c:v>102.75</c:v>
                </c:pt>
                <c:pt idx="170">
                  <c:v>92.32</c:v>
                </c:pt>
                <c:pt idx="171">
                  <c:v>74.03</c:v>
                </c:pt>
                <c:pt idx="172">
                  <c:v>80.400000000000006</c:v>
                </c:pt>
                <c:pt idx="173">
                  <c:v>82.32</c:v>
                </c:pt>
                <c:pt idx="174">
                  <c:v>87.11</c:v>
                </c:pt>
                <c:pt idx="175">
                  <c:v>103.05</c:v>
                </c:pt>
                <c:pt idx="176">
                  <c:v>86.78</c:v>
                </c:pt>
                <c:pt idx="177">
                  <c:v>81.97</c:v>
                </c:pt>
                <c:pt idx="178">
                  <c:v>84.910000000000025</c:v>
                </c:pt>
                <c:pt idx="179">
                  <c:v>95.92</c:v>
                </c:pt>
                <c:pt idx="180">
                  <c:v>98.34</c:v>
                </c:pt>
                <c:pt idx="181">
                  <c:v>111.25</c:v>
                </c:pt>
                <c:pt idx="182">
                  <c:v>110.19</c:v>
                </c:pt>
                <c:pt idx="183">
                  <c:v>123.42</c:v>
                </c:pt>
                <c:pt idx="184">
                  <c:v>131.66999999999999</c:v>
                </c:pt>
                <c:pt idx="185">
                  <c:v>111.11999999999999</c:v>
                </c:pt>
                <c:pt idx="186">
                  <c:v>124.5</c:v>
                </c:pt>
                <c:pt idx="187">
                  <c:v>110.88</c:v>
                </c:pt>
                <c:pt idx="188">
                  <c:v>133.84</c:v>
                </c:pt>
                <c:pt idx="189">
                  <c:v>131.34</c:v>
                </c:pt>
                <c:pt idx="190">
                  <c:v>125.4</c:v>
                </c:pt>
                <c:pt idx="191">
                  <c:v>108.86999999999999</c:v>
                </c:pt>
                <c:pt idx="192">
                  <c:v>129.9</c:v>
                </c:pt>
                <c:pt idx="193">
                  <c:v>124.69</c:v>
                </c:pt>
                <c:pt idx="194">
                  <c:v>153.49</c:v>
                </c:pt>
                <c:pt idx="195">
                  <c:v>138.58000000000001</c:v>
                </c:pt>
                <c:pt idx="196">
                  <c:v>140.57</c:v>
                </c:pt>
                <c:pt idx="197">
                  <c:v>148.34</c:v>
                </c:pt>
                <c:pt idx="198">
                  <c:v>163.87</c:v>
                </c:pt>
                <c:pt idx="199">
                  <c:v>281.45</c:v>
                </c:pt>
                <c:pt idx="200">
                  <c:v>212.19</c:v>
                </c:pt>
                <c:pt idx="201">
                  <c:v>150.60999999999999</c:v>
                </c:pt>
                <c:pt idx="202">
                  <c:v>145.69</c:v>
                </c:pt>
                <c:pt idx="203">
                  <c:v>173.5</c:v>
                </c:pt>
                <c:pt idx="204">
                  <c:v>171.46</c:v>
                </c:pt>
                <c:pt idx="205">
                  <c:v>155.69</c:v>
                </c:pt>
                <c:pt idx="206">
                  <c:v>193.08</c:v>
                </c:pt>
                <c:pt idx="207">
                  <c:v>209.20999999999998</c:v>
                </c:pt>
                <c:pt idx="208">
                  <c:v>206.23999999999998</c:v>
                </c:pt>
                <c:pt idx="209">
                  <c:v>218.60999999999999</c:v>
                </c:pt>
                <c:pt idx="210">
                  <c:v>233.19</c:v>
                </c:pt>
                <c:pt idx="211">
                  <c:v>174.92000000000004</c:v>
                </c:pt>
                <c:pt idx="212">
                  <c:v>156.07</c:v>
                </c:pt>
                <c:pt idx="213">
                  <c:v>147.04</c:v>
                </c:pt>
                <c:pt idx="214">
                  <c:v>173.49</c:v>
                </c:pt>
                <c:pt idx="215">
                  <c:v>164.20999999999998</c:v>
                </c:pt>
                <c:pt idx="216">
                  <c:v>145.34</c:v>
                </c:pt>
                <c:pt idx="217">
                  <c:v>188.14</c:v>
                </c:pt>
                <c:pt idx="218">
                  <c:v>202.8</c:v>
                </c:pt>
                <c:pt idx="219">
                  <c:v>229.55</c:v>
                </c:pt>
                <c:pt idx="220">
                  <c:v>216</c:v>
                </c:pt>
                <c:pt idx="221">
                  <c:v>221.17</c:v>
                </c:pt>
                <c:pt idx="222">
                  <c:v>208.20999999999998</c:v>
                </c:pt>
                <c:pt idx="223">
                  <c:v>205.44</c:v>
                </c:pt>
                <c:pt idx="224">
                  <c:v>209.83</c:v>
                </c:pt>
                <c:pt idx="225">
                  <c:v>237</c:v>
                </c:pt>
                <c:pt idx="226">
                  <c:v>226.41</c:v>
                </c:pt>
                <c:pt idx="227">
                  <c:v>246.6</c:v>
                </c:pt>
                <c:pt idx="228">
                  <c:v>228.66</c:v>
                </c:pt>
                <c:pt idx="229">
                  <c:v>247.48000000000005</c:v>
                </c:pt>
                <c:pt idx="230">
                  <c:v>235.38000000000005</c:v>
                </c:pt>
                <c:pt idx="231">
                  <c:v>281.75</c:v>
                </c:pt>
                <c:pt idx="232">
                  <c:v>322.02</c:v>
                </c:pt>
                <c:pt idx="233">
                  <c:v>334.65000000000009</c:v>
                </c:pt>
                <c:pt idx="234">
                  <c:v>300</c:v>
                </c:pt>
                <c:pt idx="235">
                  <c:v>293.74</c:v>
                </c:pt>
                <c:pt idx="236">
                  <c:v>251.47</c:v>
                </c:pt>
                <c:pt idx="237">
                  <c:v>153.63</c:v>
                </c:pt>
                <c:pt idx="238">
                  <c:v>117.75</c:v>
                </c:pt>
                <c:pt idx="239">
                  <c:v>100.57</c:v>
                </c:pt>
                <c:pt idx="240">
                  <c:v>130.26999999999998</c:v>
                </c:pt>
                <c:pt idx="241">
                  <c:v>128.69999999999999</c:v>
                </c:pt>
                <c:pt idx="242">
                  <c:v>130.25</c:v>
                </c:pt>
                <c:pt idx="243">
                  <c:v>141.16999999999999</c:v>
                </c:pt>
                <c:pt idx="244">
                  <c:v>191.85000000000005</c:v>
                </c:pt>
                <c:pt idx="245">
                  <c:v>184.85000000000005</c:v>
                </c:pt>
                <c:pt idx="246">
                  <c:v>199.48000000000005</c:v>
                </c:pt>
                <c:pt idx="247">
                  <c:v>183.84</c:v>
                </c:pt>
                <c:pt idx="248">
                  <c:v>175.99</c:v>
                </c:pt>
                <c:pt idx="249">
                  <c:v>196.12</c:v>
                </c:pt>
                <c:pt idx="250">
                  <c:v>201.43</c:v>
                </c:pt>
                <c:pt idx="251">
                  <c:v>205.38000000000005</c:v>
                </c:pt>
                <c:pt idx="252">
                  <c:v>190.51</c:v>
                </c:pt>
                <c:pt idx="253">
                  <c:v>209.93</c:v>
                </c:pt>
                <c:pt idx="254">
                  <c:v>218.47</c:v>
                </c:pt>
                <c:pt idx="255">
                  <c:v>229.88000000000005</c:v>
                </c:pt>
                <c:pt idx="256">
                  <c:v>194.91</c:v>
                </c:pt>
                <c:pt idx="257">
                  <c:v>198.56</c:v>
                </c:pt>
                <c:pt idx="258">
                  <c:v>204.66</c:v>
                </c:pt>
                <c:pt idx="259">
                  <c:v>188.73999999999998</c:v>
                </c:pt>
                <c:pt idx="260">
                  <c:v>207.60999999999999</c:v>
                </c:pt>
                <c:pt idx="261">
                  <c:v>212.7</c:v>
                </c:pt>
                <c:pt idx="262">
                  <c:v>228.02</c:v>
                </c:pt>
                <c:pt idx="263">
                  <c:v>247.45000000000005</c:v>
                </c:pt>
                <c:pt idx="264">
                  <c:v>246.81</c:v>
                </c:pt>
                <c:pt idx="265">
                  <c:v>271.83999999999986</c:v>
                </c:pt>
                <c:pt idx="266">
                  <c:v>299.26</c:v>
                </c:pt>
                <c:pt idx="267">
                  <c:v>329.7299999999999</c:v>
                </c:pt>
              </c:numCache>
            </c:numRef>
          </c:val>
        </c:ser>
        <c:marker val="1"/>
        <c:axId val="192633472"/>
        <c:axId val="192639360"/>
      </c:lineChart>
      <c:dateAx>
        <c:axId val="192633472"/>
        <c:scaling>
          <c:orientation val="minMax"/>
        </c:scaling>
        <c:axPos val="b"/>
        <c:minorGridlines/>
        <c:numFmt formatCode="[$-409]mmm\-yy;@" sourceLinked="0"/>
        <c:tickLblPos val="nextTo"/>
        <c:crossAx val="192639360"/>
        <c:crosses val="autoZero"/>
        <c:auto val="1"/>
        <c:lblOffset val="100"/>
        <c:majorUnit val="4"/>
        <c:majorTimeUnit val="years"/>
      </c:dateAx>
      <c:valAx>
        <c:axId val="192639360"/>
        <c:scaling>
          <c:orientation val="minMax"/>
          <c:max val="350"/>
        </c:scaling>
        <c:axPos val="l"/>
        <c:majorGridlines/>
        <c:numFmt formatCode="General" sourceLinked="1"/>
        <c:tickLblPos val="nextTo"/>
        <c:crossAx val="192633472"/>
        <c:crosses val="autoZero"/>
        <c:crossBetween val="between"/>
      </c:valAx>
      <c:spPr>
        <a:ln>
          <a:solidFill>
            <a:srgbClr val="000000"/>
          </a:solidFill>
        </a:ln>
      </c:spPr>
    </c:plotArea>
    <c:plotVisOnly val="1"/>
  </c:chart>
  <c:spPr>
    <a:ln>
      <a:solidFill>
        <a:schemeClr val="tx1"/>
      </a:solidFill>
    </a:ln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5.5792869641294839E-2"/>
          <c:w val="0.92602561043506149"/>
          <c:h val="0.85513105132691769"/>
        </c:manualLayout>
      </c:layout>
      <c:lineChart>
        <c:grouping val="standard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Sheet1!$V$4:$V$271</c:f>
              <c:numCache>
                <c:formatCode>m/d/yyyy</c:formatCode>
                <c:ptCount val="268"/>
                <c:pt idx="0">
                  <c:v>32539</c:v>
                </c:pt>
                <c:pt idx="1">
                  <c:v>32567</c:v>
                </c:pt>
                <c:pt idx="2">
                  <c:v>32598</c:v>
                </c:pt>
                <c:pt idx="3">
                  <c:v>32626</c:v>
                </c:pt>
                <c:pt idx="4">
                  <c:v>32659</c:v>
                </c:pt>
                <c:pt idx="5">
                  <c:v>32689</c:v>
                </c:pt>
                <c:pt idx="6">
                  <c:v>32720</c:v>
                </c:pt>
                <c:pt idx="7">
                  <c:v>32751</c:v>
                </c:pt>
                <c:pt idx="8">
                  <c:v>32780</c:v>
                </c:pt>
                <c:pt idx="9">
                  <c:v>32812</c:v>
                </c:pt>
                <c:pt idx="10">
                  <c:v>32842</c:v>
                </c:pt>
                <c:pt idx="11">
                  <c:v>32871</c:v>
                </c:pt>
                <c:pt idx="12">
                  <c:v>32904</c:v>
                </c:pt>
                <c:pt idx="13">
                  <c:v>32932</c:v>
                </c:pt>
                <c:pt idx="14">
                  <c:v>32962</c:v>
                </c:pt>
                <c:pt idx="15">
                  <c:v>32993</c:v>
                </c:pt>
                <c:pt idx="16">
                  <c:v>33024</c:v>
                </c:pt>
                <c:pt idx="17">
                  <c:v>33053</c:v>
                </c:pt>
                <c:pt idx="18">
                  <c:v>33085</c:v>
                </c:pt>
                <c:pt idx="19">
                  <c:v>33116</c:v>
                </c:pt>
                <c:pt idx="20">
                  <c:v>33144</c:v>
                </c:pt>
                <c:pt idx="21">
                  <c:v>33177</c:v>
                </c:pt>
                <c:pt idx="22">
                  <c:v>33207</c:v>
                </c:pt>
                <c:pt idx="23">
                  <c:v>33238</c:v>
                </c:pt>
                <c:pt idx="24">
                  <c:v>33269</c:v>
                </c:pt>
                <c:pt idx="25">
                  <c:v>33297</c:v>
                </c:pt>
                <c:pt idx="26">
                  <c:v>33326</c:v>
                </c:pt>
                <c:pt idx="27">
                  <c:v>33358</c:v>
                </c:pt>
                <c:pt idx="28">
                  <c:v>33389</c:v>
                </c:pt>
                <c:pt idx="29">
                  <c:v>33417</c:v>
                </c:pt>
                <c:pt idx="30">
                  <c:v>33450</c:v>
                </c:pt>
                <c:pt idx="31">
                  <c:v>33480</c:v>
                </c:pt>
                <c:pt idx="32">
                  <c:v>33511</c:v>
                </c:pt>
                <c:pt idx="33">
                  <c:v>33542</c:v>
                </c:pt>
                <c:pt idx="34">
                  <c:v>33571</c:v>
                </c:pt>
                <c:pt idx="35">
                  <c:v>33603</c:v>
                </c:pt>
                <c:pt idx="36">
                  <c:v>33634</c:v>
                </c:pt>
                <c:pt idx="37">
                  <c:v>33662</c:v>
                </c:pt>
                <c:pt idx="38">
                  <c:v>33694</c:v>
                </c:pt>
                <c:pt idx="39">
                  <c:v>33724</c:v>
                </c:pt>
                <c:pt idx="40">
                  <c:v>33753</c:v>
                </c:pt>
                <c:pt idx="41">
                  <c:v>33785</c:v>
                </c:pt>
                <c:pt idx="42">
                  <c:v>33816</c:v>
                </c:pt>
                <c:pt idx="43">
                  <c:v>33847</c:v>
                </c:pt>
                <c:pt idx="44">
                  <c:v>33877</c:v>
                </c:pt>
                <c:pt idx="45">
                  <c:v>33907</c:v>
                </c:pt>
                <c:pt idx="46">
                  <c:v>33938</c:v>
                </c:pt>
                <c:pt idx="47">
                  <c:v>33969</c:v>
                </c:pt>
                <c:pt idx="48">
                  <c:v>33998</c:v>
                </c:pt>
                <c:pt idx="49">
                  <c:v>34026</c:v>
                </c:pt>
                <c:pt idx="50">
                  <c:v>34059</c:v>
                </c:pt>
                <c:pt idx="51">
                  <c:v>34089</c:v>
                </c:pt>
                <c:pt idx="52">
                  <c:v>34120</c:v>
                </c:pt>
                <c:pt idx="53">
                  <c:v>34150</c:v>
                </c:pt>
                <c:pt idx="54">
                  <c:v>34180</c:v>
                </c:pt>
                <c:pt idx="55">
                  <c:v>34212</c:v>
                </c:pt>
                <c:pt idx="56">
                  <c:v>34242</c:v>
                </c:pt>
                <c:pt idx="57">
                  <c:v>34271</c:v>
                </c:pt>
                <c:pt idx="58">
                  <c:v>34303</c:v>
                </c:pt>
                <c:pt idx="59">
                  <c:v>34334</c:v>
                </c:pt>
                <c:pt idx="60">
                  <c:v>34365</c:v>
                </c:pt>
                <c:pt idx="61">
                  <c:v>34393</c:v>
                </c:pt>
                <c:pt idx="62">
                  <c:v>34424</c:v>
                </c:pt>
                <c:pt idx="63">
                  <c:v>34453</c:v>
                </c:pt>
                <c:pt idx="64">
                  <c:v>34485</c:v>
                </c:pt>
                <c:pt idx="65">
                  <c:v>34515</c:v>
                </c:pt>
                <c:pt idx="66">
                  <c:v>34544</c:v>
                </c:pt>
                <c:pt idx="67">
                  <c:v>34577</c:v>
                </c:pt>
                <c:pt idx="68">
                  <c:v>34607</c:v>
                </c:pt>
                <c:pt idx="69">
                  <c:v>34638</c:v>
                </c:pt>
                <c:pt idx="70">
                  <c:v>34668</c:v>
                </c:pt>
                <c:pt idx="71">
                  <c:v>34698</c:v>
                </c:pt>
                <c:pt idx="72">
                  <c:v>34730</c:v>
                </c:pt>
                <c:pt idx="73">
                  <c:v>34758</c:v>
                </c:pt>
                <c:pt idx="74">
                  <c:v>34789</c:v>
                </c:pt>
                <c:pt idx="75">
                  <c:v>34817</c:v>
                </c:pt>
                <c:pt idx="76">
                  <c:v>34850</c:v>
                </c:pt>
                <c:pt idx="77">
                  <c:v>34880</c:v>
                </c:pt>
                <c:pt idx="78">
                  <c:v>34911</c:v>
                </c:pt>
                <c:pt idx="79">
                  <c:v>34942</c:v>
                </c:pt>
                <c:pt idx="80">
                  <c:v>34971</c:v>
                </c:pt>
                <c:pt idx="81">
                  <c:v>35003</c:v>
                </c:pt>
                <c:pt idx="82">
                  <c:v>35033</c:v>
                </c:pt>
                <c:pt idx="83">
                  <c:v>35062</c:v>
                </c:pt>
                <c:pt idx="84">
                  <c:v>35095</c:v>
                </c:pt>
                <c:pt idx="85">
                  <c:v>35124</c:v>
                </c:pt>
                <c:pt idx="86">
                  <c:v>35153</c:v>
                </c:pt>
                <c:pt idx="87">
                  <c:v>35185</c:v>
                </c:pt>
                <c:pt idx="88">
                  <c:v>35216</c:v>
                </c:pt>
                <c:pt idx="89">
                  <c:v>35244</c:v>
                </c:pt>
                <c:pt idx="90">
                  <c:v>35277</c:v>
                </c:pt>
                <c:pt idx="91">
                  <c:v>35307</c:v>
                </c:pt>
                <c:pt idx="92">
                  <c:v>35338</c:v>
                </c:pt>
                <c:pt idx="93">
                  <c:v>35369</c:v>
                </c:pt>
                <c:pt idx="94">
                  <c:v>35398</c:v>
                </c:pt>
                <c:pt idx="95">
                  <c:v>35430</c:v>
                </c:pt>
                <c:pt idx="96">
                  <c:v>35461</c:v>
                </c:pt>
                <c:pt idx="97">
                  <c:v>35489</c:v>
                </c:pt>
                <c:pt idx="98">
                  <c:v>35520</c:v>
                </c:pt>
                <c:pt idx="99">
                  <c:v>35550</c:v>
                </c:pt>
                <c:pt idx="100">
                  <c:v>35580</c:v>
                </c:pt>
                <c:pt idx="101">
                  <c:v>35611</c:v>
                </c:pt>
                <c:pt idx="102">
                  <c:v>35642</c:v>
                </c:pt>
                <c:pt idx="103">
                  <c:v>35671</c:v>
                </c:pt>
                <c:pt idx="104">
                  <c:v>35703</c:v>
                </c:pt>
                <c:pt idx="105">
                  <c:v>35734</c:v>
                </c:pt>
                <c:pt idx="106">
                  <c:v>35762</c:v>
                </c:pt>
                <c:pt idx="107">
                  <c:v>35795</c:v>
                </c:pt>
                <c:pt idx="108">
                  <c:v>35825</c:v>
                </c:pt>
                <c:pt idx="109">
                  <c:v>35853</c:v>
                </c:pt>
                <c:pt idx="110">
                  <c:v>35885</c:v>
                </c:pt>
                <c:pt idx="111">
                  <c:v>35915</c:v>
                </c:pt>
                <c:pt idx="112">
                  <c:v>35944</c:v>
                </c:pt>
                <c:pt idx="113">
                  <c:v>35976</c:v>
                </c:pt>
                <c:pt idx="114">
                  <c:v>36007</c:v>
                </c:pt>
                <c:pt idx="115">
                  <c:v>36038</c:v>
                </c:pt>
                <c:pt idx="116">
                  <c:v>36068</c:v>
                </c:pt>
                <c:pt idx="117">
                  <c:v>36098</c:v>
                </c:pt>
                <c:pt idx="118">
                  <c:v>36129</c:v>
                </c:pt>
                <c:pt idx="119">
                  <c:v>36160</c:v>
                </c:pt>
                <c:pt idx="120">
                  <c:v>36189</c:v>
                </c:pt>
                <c:pt idx="121">
                  <c:v>36217</c:v>
                </c:pt>
                <c:pt idx="122">
                  <c:v>36250</c:v>
                </c:pt>
                <c:pt idx="123">
                  <c:v>36280</c:v>
                </c:pt>
                <c:pt idx="124">
                  <c:v>36311</c:v>
                </c:pt>
                <c:pt idx="125">
                  <c:v>36341</c:v>
                </c:pt>
                <c:pt idx="126">
                  <c:v>36371</c:v>
                </c:pt>
                <c:pt idx="127">
                  <c:v>36403</c:v>
                </c:pt>
                <c:pt idx="128">
                  <c:v>36433</c:v>
                </c:pt>
                <c:pt idx="129">
                  <c:v>36462</c:v>
                </c:pt>
                <c:pt idx="130">
                  <c:v>36494</c:v>
                </c:pt>
                <c:pt idx="131">
                  <c:v>36525</c:v>
                </c:pt>
                <c:pt idx="132">
                  <c:v>36556</c:v>
                </c:pt>
                <c:pt idx="133">
                  <c:v>36585</c:v>
                </c:pt>
                <c:pt idx="134">
                  <c:v>36616</c:v>
                </c:pt>
                <c:pt idx="135">
                  <c:v>36644</c:v>
                </c:pt>
                <c:pt idx="136">
                  <c:v>36677</c:v>
                </c:pt>
                <c:pt idx="137">
                  <c:v>36707</c:v>
                </c:pt>
                <c:pt idx="138">
                  <c:v>36738</c:v>
                </c:pt>
                <c:pt idx="139">
                  <c:v>36769</c:v>
                </c:pt>
                <c:pt idx="140">
                  <c:v>36798</c:v>
                </c:pt>
                <c:pt idx="141">
                  <c:v>36830</c:v>
                </c:pt>
                <c:pt idx="142">
                  <c:v>36860</c:v>
                </c:pt>
                <c:pt idx="143">
                  <c:v>36889</c:v>
                </c:pt>
                <c:pt idx="144">
                  <c:v>36922</c:v>
                </c:pt>
                <c:pt idx="145">
                  <c:v>36950</c:v>
                </c:pt>
                <c:pt idx="146">
                  <c:v>36980</c:v>
                </c:pt>
                <c:pt idx="147">
                  <c:v>37011</c:v>
                </c:pt>
                <c:pt idx="148">
                  <c:v>37042</c:v>
                </c:pt>
                <c:pt idx="149">
                  <c:v>37071</c:v>
                </c:pt>
                <c:pt idx="150">
                  <c:v>37103</c:v>
                </c:pt>
                <c:pt idx="151">
                  <c:v>37134</c:v>
                </c:pt>
                <c:pt idx="152">
                  <c:v>37162</c:v>
                </c:pt>
                <c:pt idx="153">
                  <c:v>37195</c:v>
                </c:pt>
                <c:pt idx="154">
                  <c:v>37225</c:v>
                </c:pt>
                <c:pt idx="155">
                  <c:v>37256</c:v>
                </c:pt>
                <c:pt idx="156">
                  <c:v>37287</c:v>
                </c:pt>
                <c:pt idx="157">
                  <c:v>37315</c:v>
                </c:pt>
                <c:pt idx="158">
                  <c:v>37344</c:v>
                </c:pt>
                <c:pt idx="159">
                  <c:v>37376</c:v>
                </c:pt>
                <c:pt idx="160">
                  <c:v>37407</c:v>
                </c:pt>
                <c:pt idx="161">
                  <c:v>37435</c:v>
                </c:pt>
                <c:pt idx="162">
                  <c:v>37468</c:v>
                </c:pt>
                <c:pt idx="163">
                  <c:v>37498</c:v>
                </c:pt>
                <c:pt idx="164">
                  <c:v>37529</c:v>
                </c:pt>
                <c:pt idx="165">
                  <c:v>37560</c:v>
                </c:pt>
                <c:pt idx="166">
                  <c:v>37589</c:v>
                </c:pt>
                <c:pt idx="167">
                  <c:v>37621</c:v>
                </c:pt>
                <c:pt idx="168">
                  <c:v>37652</c:v>
                </c:pt>
                <c:pt idx="169">
                  <c:v>37680</c:v>
                </c:pt>
                <c:pt idx="170">
                  <c:v>37711</c:v>
                </c:pt>
                <c:pt idx="171">
                  <c:v>37741</c:v>
                </c:pt>
                <c:pt idx="172">
                  <c:v>37771</c:v>
                </c:pt>
                <c:pt idx="173">
                  <c:v>37802</c:v>
                </c:pt>
                <c:pt idx="174">
                  <c:v>37833</c:v>
                </c:pt>
                <c:pt idx="175">
                  <c:v>37862</c:v>
                </c:pt>
                <c:pt idx="176">
                  <c:v>37894</c:v>
                </c:pt>
                <c:pt idx="177">
                  <c:v>37925</c:v>
                </c:pt>
                <c:pt idx="178">
                  <c:v>37953</c:v>
                </c:pt>
                <c:pt idx="179">
                  <c:v>37986</c:v>
                </c:pt>
                <c:pt idx="180">
                  <c:v>38016</c:v>
                </c:pt>
                <c:pt idx="181">
                  <c:v>38044</c:v>
                </c:pt>
                <c:pt idx="182">
                  <c:v>38077</c:v>
                </c:pt>
                <c:pt idx="183">
                  <c:v>38107</c:v>
                </c:pt>
                <c:pt idx="184">
                  <c:v>38138</c:v>
                </c:pt>
                <c:pt idx="185">
                  <c:v>38168</c:v>
                </c:pt>
                <c:pt idx="186">
                  <c:v>38198</c:v>
                </c:pt>
                <c:pt idx="187">
                  <c:v>38230</c:v>
                </c:pt>
                <c:pt idx="188">
                  <c:v>38260</c:v>
                </c:pt>
                <c:pt idx="189">
                  <c:v>38289</c:v>
                </c:pt>
                <c:pt idx="190">
                  <c:v>38321</c:v>
                </c:pt>
                <c:pt idx="191">
                  <c:v>38352</c:v>
                </c:pt>
                <c:pt idx="192">
                  <c:v>38383</c:v>
                </c:pt>
                <c:pt idx="193">
                  <c:v>38411</c:v>
                </c:pt>
                <c:pt idx="194">
                  <c:v>38442</c:v>
                </c:pt>
                <c:pt idx="195">
                  <c:v>38471</c:v>
                </c:pt>
                <c:pt idx="196">
                  <c:v>38503</c:v>
                </c:pt>
                <c:pt idx="197">
                  <c:v>38533</c:v>
                </c:pt>
                <c:pt idx="198">
                  <c:v>38562</c:v>
                </c:pt>
                <c:pt idx="199">
                  <c:v>38595</c:v>
                </c:pt>
                <c:pt idx="200">
                  <c:v>38625</c:v>
                </c:pt>
                <c:pt idx="201">
                  <c:v>38656</c:v>
                </c:pt>
                <c:pt idx="202">
                  <c:v>38686</c:v>
                </c:pt>
                <c:pt idx="203">
                  <c:v>38716</c:v>
                </c:pt>
                <c:pt idx="204">
                  <c:v>38748</c:v>
                </c:pt>
                <c:pt idx="205">
                  <c:v>38776</c:v>
                </c:pt>
                <c:pt idx="206">
                  <c:v>38807</c:v>
                </c:pt>
                <c:pt idx="207">
                  <c:v>38835</c:v>
                </c:pt>
                <c:pt idx="208">
                  <c:v>38868</c:v>
                </c:pt>
                <c:pt idx="209">
                  <c:v>38898</c:v>
                </c:pt>
                <c:pt idx="210">
                  <c:v>38929</c:v>
                </c:pt>
                <c:pt idx="211">
                  <c:v>38960</c:v>
                </c:pt>
                <c:pt idx="212">
                  <c:v>38989</c:v>
                </c:pt>
                <c:pt idx="213">
                  <c:v>39021</c:v>
                </c:pt>
                <c:pt idx="214">
                  <c:v>39051</c:v>
                </c:pt>
                <c:pt idx="215">
                  <c:v>39080</c:v>
                </c:pt>
                <c:pt idx="216">
                  <c:v>39113</c:v>
                </c:pt>
                <c:pt idx="217">
                  <c:v>39141</c:v>
                </c:pt>
                <c:pt idx="218">
                  <c:v>39171</c:v>
                </c:pt>
                <c:pt idx="219">
                  <c:v>39202</c:v>
                </c:pt>
                <c:pt idx="220">
                  <c:v>39233</c:v>
                </c:pt>
                <c:pt idx="221">
                  <c:v>39262</c:v>
                </c:pt>
                <c:pt idx="222">
                  <c:v>39294</c:v>
                </c:pt>
                <c:pt idx="223">
                  <c:v>39325</c:v>
                </c:pt>
                <c:pt idx="224">
                  <c:v>39353</c:v>
                </c:pt>
                <c:pt idx="225">
                  <c:v>39386</c:v>
                </c:pt>
                <c:pt idx="226">
                  <c:v>39416</c:v>
                </c:pt>
                <c:pt idx="227">
                  <c:v>39447</c:v>
                </c:pt>
                <c:pt idx="228">
                  <c:v>39478</c:v>
                </c:pt>
                <c:pt idx="229">
                  <c:v>39507</c:v>
                </c:pt>
                <c:pt idx="230">
                  <c:v>39538</c:v>
                </c:pt>
                <c:pt idx="231">
                  <c:v>39568</c:v>
                </c:pt>
                <c:pt idx="232">
                  <c:v>39598</c:v>
                </c:pt>
                <c:pt idx="233">
                  <c:v>39629</c:v>
                </c:pt>
                <c:pt idx="234">
                  <c:v>39660</c:v>
                </c:pt>
                <c:pt idx="235">
                  <c:v>39689</c:v>
                </c:pt>
                <c:pt idx="236">
                  <c:v>39721</c:v>
                </c:pt>
                <c:pt idx="237">
                  <c:v>39752</c:v>
                </c:pt>
                <c:pt idx="238">
                  <c:v>39780</c:v>
                </c:pt>
                <c:pt idx="239">
                  <c:v>39813</c:v>
                </c:pt>
                <c:pt idx="240">
                  <c:v>39843</c:v>
                </c:pt>
                <c:pt idx="241">
                  <c:v>39871</c:v>
                </c:pt>
                <c:pt idx="242">
                  <c:v>39903</c:v>
                </c:pt>
                <c:pt idx="243">
                  <c:v>39933</c:v>
                </c:pt>
                <c:pt idx="244">
                  <c:v>39962</c:v>
                </c:pt>
                <c:pt idx="245">
                  <c:v>39994</c:v>
                </c:pt>
                <c:pt idx="246">
                  <c:v>40025</c:v>
                </c:pt>
                <c:pt idx="247">
                  <c:v>40056</c:v>
                </c:pt>
                <c:pt idx="248">
                  <c:v>40086</c:v>
                </c:pt>
                <c:pt idx="249">
                  <c:v>40116</c:v>
                </c:pt>
                <c:pt idx="250">
                  <c:v>40147</c:v>
                </c:pt>
                <c:pt idx="251">
                  <c:v>40178</c:v>
                </c:pt>
                <c:pt idx="252">
                  <c:v>40207</c:v>
                </c:pt>
                <c:pt idx="253">
                  <c:v>40235</c:v>
                </c:pt>
                <c:pt idx="254">
                  <c:v>40268</c:v>
                </c:pt>
                <c:pt idx="255">
                  <c:v>40298</c:v>
                </c:pt>
                <c:pt idx="256">
                  <c:v>40329</c:v>
                </c:pt>
                <c:pt idx="257">
                  <c:v>40359</c:v>
                </c:pt>
                <c:pt idx="258">
                  <c:v>40389</c:v>
                </c:pt>
                <c:pt idx="259">
                  <c:v>40421</c:v>
                </c:pt>
                <c:pt idx="260">
                  <c:v>40451</c:v>
                </c:pt>
                <c:pt idx="261">
                  <c:v>40480</c:v>
                </c:pt>
                <c:pt idx="262">
                  <c:v>40512</c:v>
                </c:pt>
                <c:pt idx="263">
                  <c:v>40543</c:v>
                </c:pt>
                <c:pt idx="264">
                  <c:v>40574</c:v>
                </c:pt>
                <c:pt idx="265">
                  <c:v>40602</c:v>
                </c:pt>
                <c:pt idx="266">
                  <c:v>40633</c:v>
                </c:pt>
                <c:pt idx="267">
                  <c:v>40662</c:v>
                </c:pt>
              </c:numCache>
            </c:numRef>
          </c:cat>
          <c:val>
            <c:numRef>
              <c:f>Sheet1!$Z$4:$Z$271</c:f>
              <c:numCache>
                <c:formatCode>General</c:formatCode>
                <c:ptCount val="268"/>
                <c:pt idx="0">
                  <c:v>274.75</c:v>
                </c:pt>
                <c:pt idx="1">
                  <c:v>272.5</c:v>
                </c:pt>
                <c:pt idx="2">
                  <c:v>268.5</c:v>
                </c:pt>
                <c:pt idx="3">
                  <c:v>269.25</c:v>
                </c:pt>
                <c:pt idx="4">
                  <c:v>260.75</c:v>
                </c:pt>
                <c:pt idx="5">
                  <c:v>266.75</c:v>
                </c:pt>
                <c:pt idx="6">
                  <c:v>222.5</c:v>
                </c:pt>
                <c:pt idx="7">
                  <c:v>234.5</c:v>
                </c:pt>
                <c:pt idx="8">
                  <c:v>233</c:v>
                </c:pt>
                <c:pt idx="9">
                  <c:v>237.5</c:v>
                </c:pt>
                <c:pt idx="10">
                  <c:v>238.25</c:v>
                </c:pt>
                <c:pt idx="11">
                  <c:v>239.75</c:v>
                </c:pt>
                <c:pt idx="12">
                  <c:v>238.25</c:v>
                </c:pt>
                <c:pt idx="13">
                  <c:v>247</c:v>
                </c:pt>
                <c:pt idx="14">
                  <c:v>261.25</c:v>
                </c:pt>
                <c:pt idx="15">
                  <c:v>281.25</c:v>
                </c:pt>
                <c:pt idx="16">
                  <c:v>278</c:v>
                </c:pt>
                <c:pt idx="17">
                  <c:v>295.5</c:v>
                </c:pt>
                <c:pt idx="18">
                  <c:v>260.25</c:v>
                </c:pt>
                <c:pt idx="19">
                  <c:v>243.25</c:v>
                </c:pt>
                <c:pt idx="20">
                  <c:v>228</c:v>
                </c:pt>
                <c:pt idx="21">
                  <c:v>229.25</c:v>
                </c:pt>
                <c:pt idx="22">
                  <c:v>227.75</c:v>
                </c:pt>
                <c:pt idx="23">
                  <c:v>231.75</c:v>
                </c:pt>
                <c:pt idx="24">
                  <c:v>244.25</c:v>
                </c:pt>
                <c:pt idx="25">
                  <c:v>241.25</c:v>
                </c:pt>
                <c:pt idx="26">
                  <c:v>252.75</c:v>
                </c:pt>
                <c:pt idx="27">
                  <c:v>246.5</c:v>
                </c:pt>
                <c:pt idx="28">
                  <c:v>245.75</c:v>
                </c:pt>
                <c:pt idx="29">
                  <c:v>225</c:v>
                </c:pt>
                <c:pt idx="30">
                  <c:v>258</c:v>
                </c:pt>
                <c:pt idx="31">
                  <c:v>249</c:v>
                </c:pt>
                <c:pt idx="32">
                  <c:v>249.25</c:v>
                </c:pt>
                <c:pt idx="33">
                  <c:v>251</c:v>
                </c:pt>
                <c:pt idx="34">
                  <c:v>238.75</c:v>
                </c:pt>
                <c:pt idx="35">
                  <c:v>251.5</c:v>
                </c:pt>
                <c:pt idx="36">
                  <c:v>264.25</c:v>
                </c:pt>
                <c:pt idx="37">
                  <c:v>264.75</c:v>
                </c:pt>
                <c:pt idx="38">
                  <c:v>264.25</c:v>
                </c:pt>
                <c:pt idx="39">
                  <c:v>244</c:v>
                </c:pt>
                <c:pt idx="40">
                  <c:v>259.5</c:v>
                </c:pt>
                <c:pt idx="41">
                  <c:v>248.25</c:v>
                </c:pt>
                <c:pt idx="42">
                  <c:v>220.25</c:v>
                </c:pt>
                <c:pt idx="43">
                  <c:v>218.75</c:v>
                </c:pt>
                <c:pt idx="44">
                  <c:v>215.25</c:v>
                </c:pt>
                <c:pt idx="45">
                  <c:v>207.25</c:v>
                </c:pt>
                <c:pt idx="46">
                  <c:v>212.5</c:v>
                </c:pt>
                <c:pt idx="47">
                  <c:v>216.5</c:v>
                </c:pt>
                <c:pt idx="48">
                  <c:v>214.5</c:v>
                </c:pt>
                <c:pt idx="49">
                  <c:v>211.25</c:v>
                </c:pt>
                <c:pt idx="50">
                  <c:v>230.25</c:v>
                </c:pt>
                <c:pt idx="51">
                  <c:v>228</c:v>
                </c:pt>
                <c:pt idx="52">
                  <c:v>224.5</c:v>
                </c:pt>
                <c:pt idx="53">
                  <c:v>222.75</c:v>
                </c:pt>
                <c:pt idx="54">
                  <c:v>235.75</c:v>
                </c:pt>
                <c:pt idx="55">
                  <c:v>229.75</c:v>
                </c:pt>
                <c:pt idx="56">
                  <c:v>244.75</c:v>
                </c:pt>
                <c:pt idx="57">
                  <c:v>257.75</c:v>
                </c:pt>
                <c:pt idx="58">
                  <c:v>279.5</c:v>
                </c:pt>
                <c:pt idx="59">
                  <c:v>306</c:v>
                </c:pt>
                <c:pt idx="60">
                  <c:v>290.1875</c:v>
                </c:pt>
                <c:pt idx="61">
                  <c:v>285.625</c:v>
                </c:pt>
                <c:pt idx="62">
                  <c:v>274.8125</c:v>
                </c:pt>
                <c:pt idx="63">
                  <c:v>269</c:v>
                </c:pt>
                <c:pt idx="64">
                  <c:v>278.8125</c:v>
                </c:pt>
                <c:pt idx="65">
                  <c:v>249.1875</c:v>
                </c:pt>
                <c:pt idx="66">
                  <c:v>218.8125</c:v>
                </c:pt>
                <c:pt idx="67">
                  <c:v>220.8125</c:v>
                </c:pt>
                <c:pt idx="68">
                  <c:v>215.8125</c:v>
                </c:pt>
                <c:pt idx="69">
                  <c:v>215.8125</c:v>
                </c:pt>
                <c:pt idx="70">
                  <c:v>213</c:v>
                </c:pt>
                <c:pt idx="71">
                  <c:v>231</c:v>
                </c:pt>
                <c:pt idx="72">
                  <c:v>229.5</c:v>
                </c:pt>
                <c:pt idx="73">
                  <c:v>234.25</c:v>
                </c:pt>
                <c:pt idx="74">
                  <c:v>250</c:v>
                </c:pt>
                <c:pt idx="75">
                  <c:v>249</c:v>
                </c:pt>
                <c:pt idx="76">
                  <c:v>266</c:v>
                </c:pt>
                <c:pt idx="77">
                  <c:v>272</c:v>
                </c:pt>
                <c:pt idx="78">
                  <c:v>281.75</c:v>
                </c:pt>
                <c:pt idx="79">
                  <c:v>295.5</c:v>
                </c:pt>
                <c:pt idx="80">
                  <c:v>311.75</c:v>
                </c:pt>
                <c:pt idx="81">
                  <c:v>332.5</c:v>
                </c:pt>
                <c:pt idx="82">
                  <c:v>330.75</c:v>
                </c:pt>
                <c:pt idx="83">
                  <c:v>369.25</c:v>
                </c:pt>
                <c:pt idx="84">
                  <c:v>369</c:v>
                </c:pt>
                <c:pt idx="85">
                  <c:v>395</c:v>
                </c:pt>
                <c:pt idx="86">
                  <c:v>409</c:v>
                </c:pt>
                <c:pt idx="87">
                  <c:v>462.5</c:v>
                </c:pt>
                <c:pt idx="88">
                  <c:v>477.25</c:v>
                </c:pt>
                <c:pt idx="89">
                  <c:v>516.25</c:v>
                </c:pt>
                <c:pt idx="90">
                  <c:v>354.25</c:v>
                </c:pt>
                <c:pt idx="91">
                  <c:v>370.5</c:v>
                </c:pt>
                <c:pt idx="92">
                  <c:v>296.75</c:v>
                </c:pt>
                <c:pt idx="93">
                  <c:v>266</c:v>
                </c:pt>
                <c:pt idx="94">
                  <c:v>270.75</c:v>
                </c:pt>
                <c:pt idx="95">
                  <c:v>258.25</c:v>
                </c:pt>
                <c:pt idx="96">
                  <c:v>270.25</c:v>
                </c:pt>
                <c:pt idx="97">
                  <c:v>296.75</c:v>
                </c:pt>
                <c:pt idx="98">
                  <c:v>310</c:v>
                </c:pt>
                <c:pt idx="99">
                  <c:v>295</c:v>
                </c:pt>
                <c:pt idx="100">
                  <c:v>270.75</c:v>
                </c:pt>
                <c:pt idx="101">
                  <c:v>248</c:v>
                </c:pt>
                <c:pt idx="102">
                  <c:v>265.5</c:v>
                </c:pt>
                <c:pt idx="103">
                  <c:v>265.75</c:v>
                </c:pt>
                <c:pt idx="104">
                  <c:v>257.75</c:v>
                </c:pt>
                <c:pt idx="105">
                  <c:v>279.75</c:v>
                </c:pt>
                <c:pt idx="106">
                  <c:v>271.5</c:v>
                </c:pt>
                <c:pt idx="107">
                  <c:v>265</c:v>
                </c:pt>
                <c:pt idx="108">
                  <c:v>273</c:v>
                </c:pt>
                <c:pt idx="109">
                  <c:v>261.5</c:v>
                </c:pt>
                <c:pt idx="110">
                  <c:v>259</c:v>
                </c:pt>
                <c:pt idx="111">
                  <c:v>243.75</c:v>
                </c:pt>
                <c:pt idx="112">
                  <c:v>238.5</c:v>
                </c:pt>
                <c:pt idx="113">
                  <c:v>245.25</c:v>
                </c:pt>
                <c:pt idx="114">
                  <c:v>217.5</c:v>
                </c:pt>
                <c:pt idx="115">
                  <c:v>187.25</c:v>
                </c:pt>
                <c:pt idx="116">
                  <c:v>209</c:v>
                </c:pt>
                <c:pt idx="117">
                  <c:v>219</c:v>
                </c:pt>
                <c:pt idx="118">
                  <c:v>218.75</c:v>
                </c:pt>
                <c:pt idx="119">
                  <c:v>213.5</c:v>
                </c:pt>
                <c:pt idx="120">
                  <c:v>214.5</c:v>
                </c:pt>
                <c:pt idx="121">
                  <c:v>204.5</c:v>
                </c:pt>
                <c:pt idx="122">
                  <c:v>225.5</c:v>
                </c:pt>
                <c:pt idx="123">
                  <c:v>214.75</c:v>
                </c:pt>
                <c:pt idx="124">
                  <c:v>219.5</c:v>
                </c:pt>
                <c:pt idx="125">
                  <c:v>211.25</c:v>
                </c:pt>
                <c:pt idx="126">
                  <c:v>203.25</c:v>
                </c:pt>
                <c:pt idx="127">
                  <c:v>205.25</c:v>
                </c:pt>
                <c:pt idx="128">
                  <c:v>208.25</c:v>
                </c:pt>
                <c:pt idx="129">
                  <c:v>199.5</c:v>
                </c:pt>
                <c:pt idx="130">
                  <c:v>187.5</c:v>
                </c:pt>
                <c:pt idx="131">
                  <c:v>204.5</c:v>
                </c:pt>
                <c:pt idx="132">
                  <c:v>220</c:v>
                </c:pt>
                <c:pt idx="133">
                  <c:v>215</c:v>
                </c:pt>
                <c:pt idx="134">
                  <c:v>236</c:v>
                </c:pt>
                <c:pt idx="135">
                  <c:v>223.75</c:v>
                </c:pt>
                <c:pt idx="136">
                  <c:v>225</c:v>
                </c:pt>
                <c:pt idx="137">
                  <c:v>187.5</c:v>
                </c:pt>
                <c:pt idx="138">
                  <c:v>180.25</c:v>
                </c:pt>
                <c:pt idx="139">
                  <c:v>183.75</c:v>
                </c:pt>
                <c:pt idx="140">
                  <c:v>197.75</c:v>
                </c:pt>
                <c:pt idx="141">
                  <c:v>206</c:v>
                </c:pt>
                <c:pt idx="142">
                  <c:v>208.75</c:v>
                </c:pt>
                <c:pt idx="143">
                  <c:v>231.75</c:v>
                </c:pt>
                <c:pt idx="144">
                  <c:v>209</c:v>
                </c:pt>
                <c:pt idx="145">
                  <c:v>214.5</c:v>
                </c:pt>
                <c:pt idx="146">
                  <c:v>203.25</c:v>
                </c:pt>
                <c:pt idx="147">
                  <c:v>199.25</c:v>
                </c:pt>
                <c:pt idx="148">
                  <c:v>192.75</c:v>
                </c:pt>
                <c:pt idx="149">
                  <c:v>188.75</c:v>
                </c:pt>
                <c:pt idx="150">
                  <c:v>218.75</c:v>
                </c:pt>
                <c:pt idx="151">
                  <c:v>219</c:v>
                </c:pt>
                <c:pt idx="152">
                  <c:v>214.5</c:v>
                </c:pt>
                <c:pt idx="153">
                  <c:v>205.5</c:v>
                </c:pt>
                <c:pt idx="154">
                  <c:v>208.5</c:v>
                </c:pt>
                <c:pt idx="155">
                  <c:v>209</c:v>
                </c:pt>
                <c:pt idx="156">
                  <c:v>206</c:v>
                </c:pt>
                <c:pt idx="157">
                  <c:v>200.5</c:v>
                </c:pt>
                <c:pt idx="158">
                  <c:v>202.5</c:v>
                </c:pt>
                <c:pt idx="159">
                  <c:v>193.5</c:v>
                </c:pt>
                <c:pt idx="160">
                  <c:v>214</c:v>
                </c:pt>
                <c:pt idx="161">
                  <c:v>225.5</c:v>
                </c:pt>
                <c:pt idx="162">
                  <c:v>247.25</c:v>
                </c:pt>
                <c:pt idx="163">
                  <c:v>259.5</c:v>
                </c:pt>
                <c:pt idx="164">
                  <c:v>251.5</c:v>
                </c:pt>
                <c:pt idx="165">
                  <c:v>247.5</c:v>
                </c:pt>
                <c:pt idx="166">
                  <c:v>240.25</c:v>
                </c:pt>
                <c:pt idx="167">
                  <c:v>235.75</c:v>
                </c:pt>
                <c:pt idx="168">
                  <c:v>238.25</c:v>
                </c:pt>
                <c:pt idx="169">
                  <c:v>231.75</c:v>
                </c:pt>
                <c:pt idx="170">
                  <c:v>236.5</c:v>
                </c:pt>
                <c:pt idx="171">
                  <c:v>232.75</c:v>
                </c:pt>
                <c:pt idx="172">
                  <c:v>244.25</c:v>
                </c:pt>
                <c:pt idx="173">
                  <c:v>228.5</c:v>
                </c:pt>
                <c:pt idx="174">
                  <c:v>206</c:v>
                </c:pt>
                <c:pt idx="175">
                  <c:v>233.25</c:v>
                </c:pt>
                <c:pt idx="176">
                  <c:v>220.25</c:v>
                </c:pt>
                <c:pt idx="177">
                  <c:v>247.25</c:v>
                </c:pt>
                <c:pt idx="178">
                  <c:v>245</c:v>
                </c:pt>
                <c:pt idx="179">
                  <c:v>246</c:v>
                </c:pt>
                <c:pt idx="180">
                  <c:v>276.25</c:v>
                </c:pt>
                <c:pt idx="181">
                  <c:v>296.25</c:v>
                </c:pt>
                <c:pt idx="182">
                  <c:v>320</c:v>
                </c:pt>
                <c:pt idx="183">
                  <c:v>316.5</c:v>
                </c:pt>
                <c:pt idx="184">
                  <c:v>304</c:v>
                </c:pt>
                <c:pt idx="185">
                  <c:v>257.5</c:v>
                </c:pt>
                <c:pt idx="186">
                  <c:v>217.25</c:v>
                </c:pt>
                <c:pt idx="187">
                  <c:v>227.75</c:v>
                </c:pt>
                <c:pt idx="188">
                  <c:v>205.5</c:v>
                </c:pt>
                <c:pt idx="189">
                  <c:v>202.5</c:v>
                </c:pt>
                <c:pt idx="190">
                  <c:v>192.5</c:v>
                </c:pt>
                <c:pt idx="191">
                  <c:v>204.75</c:v>
                </c:pt>
                <c:pt idx="192">
                  <c:v>197</c:v>
                </c:pt>
                <c:pt idx="193">
                  <c:v>214.5</c:v>
                </c:pt>
                <c:pt idx="194">
                  <c:v>213</c:v>
                </c:pt>
                <c:pt idx="195">
                  <c:v>204.75</c:v>
                </c:pt>
                <c:pt idx="196">
                  <c:v>222</c:v>
                </c:pt>
                <c:pt idx="197">
                  <c:v>212.25</c:v>
                </c:pt>
                <c:pt idx="198">
                  <c:v>236.5</c:v>
                </c:pt>
                <c:pt idx="199">
                  <c:v>201.5</c:v>
                </c:pt>
                <c:pt idx="200">
                  <c:v>205.5</c:v>
                </c:pt>
                <c:pt idx="201">
                  <c:v>196.25</c:v>
                </c:pt>
                <c:pt idx="202">
                  <c:v>187.5</c:v>
                </c:pt>
                <c:pt idx="203">
                  <c:v>215.75</c:v>
                </c:pt>
                <c:pt idx="204">
                  <c:v>218.75</c:v>
                </c:pt>
                <c:pt idx="205">
                  <c:v>228</c:v>
                </c:pt>
                <c:pt idx="206">
                  <c:v>236</c:v>
                </c:pt>
                <c:pt idx="207">
                  <c:v>238.25</c:v>
                </c:pt>
                <c:pt idx="208">
                  <c:v>251.25</c:v>
                </c:pt>
                <c:pt idx="209">
                  <c:v>235.5</c:v>
                </c:pt>
                <c:pt idx="210">
                  <c:v>239</c:v>
                </c:pt>
                <c:pt idx="211">
                  <c:v>232</c:v>
                </c:pt>
                <c:pt idx="212">
                  <c:v>262.5</c:v>
                </c:pt>
                <c:pt idx="213">
                  <c:v>320.75</c:v>
                </c:pt>
                <c:pt idx="214">
                  <c:v>377</c:v>
                </c:pt>
                <c:pt idx="215">
                  <c:v>390.25</c:v>
                </c:pt>
                <c:pt idx="216">
                  <c:v>404</c:v>
                </c:pt>
                <c:pt idx="217">
                  <c:v>425.25</c:v>
                </c:pt>
                <c:pt idx="218">
                  <c:v>374.5</c:v>
                </c:pt>
                <c:pt idx="219">
                  <c:v>358</c:v>
                </c:pt>
                <c:pt idx="220">
                  <c:v>390.25</c:v>
                </c:pt>
                <c:pt idx="221">
                  <c:v>329.5</c:v>
                </c:pt>
                <c:pt idx="222">
                  <c:v>325.75</c:v>
                </c:pt>
                <c:pt idx="223">
                  <c:v>324</c:v>
                </c:pt>
                <c:pt idx="224">
                  <c:v>373</c:v>
                </c:pt>
                <c:pt idx="225">
                  <c:v>375.5</c:v>
                </c:pt>
                <c:pt idx="226">
                  <c:v>384.5</c:v>
                </c:pt>
                <c:pt idx="227">
                  <c:v>455.5</c:v>
                </c:pt>
                <c:pt idx="228">
                  <c:v>501.25</c:v>
                </c:pt>
                <c:pt idx="229">
                  <c:v>546</c:v>
                </c:pt>
                <c:pt idx="230">
                  <c:v>567.25</c:v>
                </c:pt>
                <c:pt idx="231">
                  <c:v>600.25</c:v>
                </c:pt>
                <c:pt idx="232">
                  <c:v>599.25</c:v>
                </c:pt>
                <c:pt idx="233">
                  <c:v>724.75</c:v>
                </c:pt>
                <c:pt idx="234">
                  <c:v>587.5</c:v>
                </c:pt>
                <c:pt idx="235">
                  <c:v>568.25</c:v>
                </c:pt>
                <c:pt idx="236">
                  <c:v>487.5</c:v>
                </c:pt>
                <c:pt idx="237">
                  <c:v>401.5</c:v>
                </c:pt>
                <c:pt idx="238">
                  <c:v>349.5</c:v>
                </c:pt>
                <c:pt idx="239">
                  <c:v>407</c:v>
                </c:pt>
                <c:pt idx="240">
                  <c:v>379</c:v>
                </c:pt>
                <c:pt idx="241">
                  <c:v>350.75</c:v>
                </c:pt>
                <c:pt idx="242">
                  <c:v>404.75</c:v>
                </c:pt>
                <c:pt idx="243">
                  <c:v>396.25</c:v>
                </c:pt>
                <c:pt idx="244">
                  <c:v>436.25</c:v>
                </c:pt>
                <c:pt idx="245">
                  <c:v>347.75</c:v>
                </c:pt>
                <c:pt idx="246">
                  <c:v>339.5</c:v>
                </c:pt>
                <c:pt idx="247">
                  <c:v>326.25</c:v>
                </c:pt>
                <c:pt idx="248">
                  <c:v>344</c:v>
                </c:pt>
                <c:pt idx="249">
                  <c:v>366</c:v>
                </c:pt>
                <c:pt idx="250">
                  <c:v>402.75</c:v>
                </c:pt>
                <c:pt idx="251">
                  <c:v>414.5</c:v>
                </c:pt>
                <c:pt idx="252">
                  <c:v>356.5</c:v>
                </c:pt>
                <c:pt idx="253">
                  <c:v>378</c:v>
                </c:pt>
                <c:pt idx="254">
                  <c:v>345</c:v>
                </c:pt>
                <c:pt idx="255">
                  <c:v>366.25</c:v>
                </c:pt>
                <c:pt idx="256">
                  <c:v>359</c:v>
                </c:pt>
                <c:pt idx="257">
                  <c:v>354.25</c:v>
                </c:pt>
                <c:pt idx="258">
                  <c:v>392.75</c:v>
                </c:pt>
                <c:pt idx="259">
                  <c:v>424.5</c:v>
                </c:pt>
                <c:pt idx="260">
                  <c:v>495.75</c:v>
                </c:pt>
                <c:pt idx="261">
                  <c:v>582</c:v>
                </c:pt>
                <c:pt idx="262">
                  <c:v>530</c:v>
                </c:pt>
                <c:pt idx="263">
                  <c:v>629</c:v>
                </c:pt>
                <c:pt idx="264">
                  <c:v>659.5</c:v>
                </c:pt>
                <c:pt idx="265">
                  <c:v>722.5</c:v>
                </c:pt>
                <c:pt idx="266">
                  <c:v>693.25</c:v>
                </c:pt>
                <c:pt idx="267">
                  <c:v>754</c:v>
                </c:pt>
              </c:numCache>
            </c:numRef>
          </c:val>
        </c:ser>
        <c:marker val="1"/>
        <c:axId val="192674048"/>
        <c:axId val="192978944"/>
      </c:lineChart>
      <c:dateAx>
        <c:axId val="192674048"/>
        <c:scaling>
          <c:orientation val="minMax"/>
        </c:scaling>
        <c:axPos val="b"/>
        <c:minorGridlines/>
        <c:numFmt formatCode="[$-409]mmm\-yy;@" sourceLinked="0"/>
        <c:tickLblPos val="nextTo"/>
        <c:crossAx val="192978944"/>
        <c:crosses val="autoZero"/>
        <c:auto val="1"/>
        <c:lblOffset val="100"/>
        <c:majorUnit val="4"/>
        <c:majorTimeUnit val="years"/>
      </c:dateAx>
      <c:valAx>
        <c:axId val="192978944"/>
        <c:scaling>
          <c:orientation val="minMax"/>
          <c:min val="100"/>
        </c:scaling>
        <c:axPos val="l"/>
        <c:majorGridlines/>
        <c:numFmt formatCode="General" sourceLinked="1"/>
        <c:tickLblPos val="nextTo"/>
        <c:crossAx val="192674048"/>
        <c:crosses val="autoZero"/>
        <c:crossBetween val="between"/>
      </c:valAx>
      <c:spPr>
        <a:ln>
          <a:solidFill>
            <a:srgbClr val="000000"/>
          </a:solidFill>
        </a:ln>
      </c:spPr>
    </c:plotArea>
    <c:plotVisOnly val="1"/>
  </c:chart>
  <c:spPr>
    <a:ln>
      <a:solidFill>
        <a:schemeClr val="tx1"/>
      </a:solidFill>
    </a:ln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6570477247502775E-2"/>
          <c:y val="5.082851980893352E-2"/>
          <c:w val="0.89678135405105441"/>
          <c:h val="0.77788285056682993"/>
        </c:manualLayout>
      </c:layout>
      <c:lineChart>
        <c:grouping val="standard"/>
        <c:ser>
          <c:idx val="0"/>
          <c:order val="0"/>
          <c:tx>
            <c:v>PIPELINE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'CORN S&amp;D''S'!$C$3:$AM$3</c:f>
              <c:strCache>
                <c:ptCount val="37"/>
                <c:pt idx="0">
                  <c:v>75/76</c:v>
                </c:pt>
                <c:pt idx="1">
                  <c:v>76/77</c:v>
                </c:pt>
                <c:pt idx="2">
                  <c:v>77/78</c:v>
                </c:pt>
                <c:pt idx="3">
                  <c:v>78/79</c:v>
                </c:pt>
                <c:pt idx="4">
                  <c:v>79/80</c:v>
                </c:pt>
                <c:pt idx="5">
                  <c:v>80/81</c:v>
                </c:pt>
                <c:pt idx="6">
                  <c:v>81/82</c:v>
                </c:pt>
                <c:pt idx="7">
                  <c:v>82/83</c:v>
                </c:pt>
                <c:pt idx="8">
                  <c:v>83/84</c:v>
                </c:pt>
                <c:pt idx="9">
                  <c:v>84/85</c:v>
                </c:pt>
                <c:pt idx="10">
                  <c:v>85/86</c:v>
                </c:pt>
                <c:pt idx="11">
                  <c:v>86/87</c:v>
                </c:pt>
                <c:pt idx="12">
                  <c:v>87/88</c:v>
                </c:pt>
                <c:pt idx="13">
                  <c:v>88/89</c:v>
                </c:pt>
                <c:pt idx="14">
                  <c:v>89/90</c:v>
                </c:pt>
                <c:pt idx="15">
                  <c:v>90/91</c:v>
                </c:pt>
                <c:pt idx="16">
                  <c:v> 91/92</c:v>
                </c:pt>
                <c:pt idx="17">
                  <c:v> 92/93</c:v>
                </c:pt>
                <c:pt idx="18">
                  <c:v> 93/94</c:v>
                </c:pt>
                <c:pt idx="19">
                  <c:v> 94/95</c:v>
                </c:pt>
                <c:pt idx="20">
                  <c:v> 95/96</c:v>
                </c:pt>
                <c:pt idx="21">
                  <c:v> 96/97</c:v>
                </c:pt>
                <c:pt idx="22">
                  <c:v> 97/98</c:v>
                </c:pt>
                <c:pt idx="23">
                  <c:v> 98/99</c:v>
                </c:pt>
                <c:pt idx="24">
                  <c:v> 99/00</c:v>
                </c:pt>
                <c:pt idx="25">
                  <c:v> 00/01</c:v>
                </c:pt>
                <c:pt idx="26">
                  <c:v> 01/02</c:v>
                </c:pt>
                <c:pt idx="27">
                  <c:v> 02/03</c:v>
                </c:pt>
                <c:pt idx="28">
                  <c:v> 03/04</c:v>
                </c:pt>
                <c:pt idx="29">
                  <c:v> 04/05</c:v>
                </c:pt>
                <c:pt idx="30">
                  <c:v> 05/06</c:v>
                </c:pt>
                <c:pt idx="31">
                  <c:v> 06/07</c:v>
                </c:pt>
                <c:pt idx="32">
                  <c:v> 07/08</c:v>
                </c:pt>
                <c:pt idx="33">
                  <c:v> 08/09</c:v>
                </c:pt>
                <c:pt idx="34">
                  <c:v> 09/10</c:v>
                </c:pt>
                <c:pt idx="35">
                  <c:v> 10/11</c:v>
                </c:pt>
                <c:pt idx="36">
                  <c:v> 11/12</c:v>
                </c:pt>
              </c:strCache>
            </c:strRef>
          </c:cat>
          <c:val>
            <c:numRef>
              <c:f>'CORN S&amp;D''S'!$C$144:$AM$144</c:f>
              <c:numCache>
                <c:formatCode>#,##0</c:formatCode>
                <c:ptCount val="37"/>
                <c:pt idx="0">
                  <c:v>480.58783333333355</c:v>
                </c:pt>
                <c:pt idx="1">
                  <c:v>482.43333333333334</c:v>
                </c:pt>
                <c:pt idx="2">
                  <c:v>517.26158333333331</c:v>
                </c:pt>
                <c:pt idx="3">
                  <c:v>582.9565833333329</c:v>
                </c:pt>
                <c:pt idx="4">
                  <c:v>633.67166666666697</c:v>
                </c:pt>
                <c:pt idx="5">
                  <c:v>606.87033333333352</c:v>
                </c:pt>
                <c:pt idx="6">
                  <c:v>581.22550000000001</c:v>
                </c:pt>
                <c:pt idx="7">
                  <c:v>604.09083333333353</c:v>
                </c:pt>
                <c:pt idx="8">
                  <c:v>557.72991666666735</c:v>
                </c:pt>
                <c:pt idx="9">
                  <c:v>585.99691666666706</c:v>
                </c:pt>
                <c:pt idx="10">
                  <c:v>541.16908333333333</c:v>
                </c:pt>
                <c:pt idx="11">
                  <c:v>615.44574999999998</c:v>
                </c:pt>
                <c:pt idx="12">
                  <c:v>646.44299999999964</c:v>
                </c:pt>
                <c:pt idx="13">
                  <c:v>605.01024999999959</c:v>
                </c:pt>
                <c:pt idx="14">
                  <c:v>676.65224999999953</c:v>
                </c:pt>
                <c:pt idx="15">
                  <c:v>646.721</c:v>
                </c:pt>
                <c:pt idx="16">
                  <c:v>659.6113333333335</c:v>
                </c:pt>
                <c:pt idx="17">
                  <c:v>705.92658333333338</c:v>
                </c:pt>
                <c:pt idx="18">
                  <c:v>635.11050000000012</c:v>
                </c:pt>
                <c:pt idx="19">
                  <c:v>779.36166666666668</c:v>
                </c:pt>
                <c:pt idx="20">
                  <c:v>712.37516666666704</c:v>
                </c:pt>
                <c:pt idx="21">
                  <c:v>732.3776666666671</c:v>
                </c:pt>
                <c:pt idx="22">
                  <c:v>732.58332517318036</c:v>
                </c:pt>
                <c:pt idx="23">
                  <c:v>774.85967984710567</c:v>
                </c:pt>
                <c:pt idx="24">
                  <c:v>792.89861064976753</c:v>
                </c:pt>
                <c:pt idx="25">
                  <c:v>811.69299503209515</c:v>
                </c:pt>
                <c:pt idx="26">
                  <c:v>817.9502058468554</c:v>
                </c:pt>
                <c:pt idx="27">
                  <c:v>790.9155608809823</c:v>
                </c:pt>
                <c:pt idx="28">
                  <c:v>852.4957798232806</c:v>
                </c:pt>
                <c:pt idx="29">
                  <c:v>888.37741669803927</c:v>
                </c:pt>
                <c:pt idx="30">
                  <c:v>938.98358527161656</c:v>
                </c:pt>
                <c:pt idx="31">
                  <c:v>933.8849013995831</c:v>
                </c:pt>
                <c:pt idx="32">
                  <c:v>1061.4493095759481</c:v>
                </c:pt>
                <c:pt idx="33">
                  <c:v>1004.6681699999996</c:v>
                </c:pt>
                <c:pt idx="34">
                  <c:v>1088.8169405534504</c:v>
                </c:pt>
                <c:pt idx="35">
                  <c:v>1123.2166666666676</c:v>
                </c:pt>
                <c:pt idx="36">
                  <c:v>1138</c:v>
                </c:pt>
              </c:numCache>
            </c:numRef>
          </c:val>
        </c:ser>
        <c:ser>
          <c:idx val="1"/>
          <c:order val="1"/>
          <c:tx>
            <c:v>USDA ESTIMATE</c:v>
          </c:tx>
          <c:spPr>
            <a:ln w="38100">
              <a:solidFill>
                <a:srgbClr val="339966"/>
              </a:solidFill>
              <a:prstDash val="solid"/>
            </a:ln>
          </c:spPr>
          <c:marker>
            <c:symbol val="none"/>
          </c:marker>
          <c:val>
            <c:numRef>
              <c:f>'CORN S&amp;D''S'!$C$21:$AM$21</c:f>
              <c:numCache>
                <c:formatCode>#,##0</c:formatCode>
                <c:ptCount val="37"/>
                <c:pt idx="0">
                  <c:v>633.19999999999982</c:v>
                </c:pt>
                <c:pt idx="1">
                  <c:v>1135.5999999999995</c:v>
                </c:pt>
                <c:pt idx="2">
                  <c:v>1435.9000000000005</c:v>
                </c:pt>
                <c:pt idx="3">
                  <c:v>1709.5</c:v>
                </c:pt>
                <c:pt idx="4">
                  <c:v>2034.2999999999993</c:v>
                </c:pt>
                <c:pt idx="5">
                  <c:v>1392.1000000000004</c:v>
                </c:pt>
                <c:pt idx="6">
                  <c:v>2536.6000000000004</c:v>
                </c:pt>
                <c:pt idx="7">
                  <c:v>3523.1000000000004</c:v>
                </c:pt>
                <c:pt idx="8">
                  <c:v>1006.3000000000002</c:v>
                </c:pt>
                <c:pt idx="9">
                  <c:v>1648.1999999999998</c:v>
                </c:pt>
                <c:pt idx="10">
                  <c:v>4039.521999999999</c:v>
                </c:pt>
                <c:pt idx="11">
                  <c:v>4881.6940000000004</c:v>
                </c:pt>
                <c:pt idx="12">
                  <c:v>4259.0880000000006</c:v>
                </c:pt>
                <c:pt idx="13">
                  <c:v>1930.4260000000002</c:v>
                </c:pt>
                <c:pt idx="14">
                  <c:v>1344.456000000001</c:v>
                </c:pt>
                <c:pt idx="15">
                  <c:v>1521.2480000000014</c:v>
                </c:pt>
                <c:pt idx="16">
                  <c:v>1100.3109999999997</c:v>
                </c:pt>
                <c:pt idx="17">
                  <c:v>2112.9809999999998</c:v>
                </c:pt>
                <c:pt idx="18">
                  <c:v>850.19999999999891</c:v>
                </c:pt>
                <c:pt idx="19">
                  <c:v>1557.8800000000008</c:v>
                </c:pt>
                <c:pt idx="20">
                  <c:v>425.87599999999833</c:v>
                </c:pt>
                <c:pt idx="21">
                  <c:v>883.22799999999916</c:v>
                </c:pt>
                <c:pt idx="22">
                  <c:v>1307.8030979218402</c:v>
                </c:pt>
                <c:pt idx="23">
                  <c:v>1786.9778418347323</c:v>
                </c:pt>
                <c:pt idx="24">
                  <c:v>1717.549672202791</c:v>
                </c:pt>
                <c:pt idx="25">
                  <c:v>1899.1080596148568</c:v>
                </c:pt>
                <c:pt idx="26">
                  <c:v>1596.4255298377309</c:v>
                </c:pt>
                <c:pt idx="27">
                  <c:v>1086.6722694282053</c:v>
                </c:pt>
                <c:pt idx="28">
                  <c:v>958.09164212063661</c:v>
                </c:pt>
                <c:pt idx="29">
                  <c:v>2113.9729996235292</c:v>
                </c:pt>
                <c:pt idx="30">
                  <c:v>1967.16197674061</c:v>
                </c:pt>
                <c:pt idx="31">
                  <c:v>1303.648183205006</c:v>
                </c:pt>
                <c:pt idx="32">
                  <c:v>1624.1502850886154</c:v>
                </c:pt>
                <c:pt idx="33">
                  <c:v>1673.3099600000041</c:v>
                </c:pt>
                <c:pt idx="34">
                  <c:v>1707.798713358583</c:v>
                </c:pt>
                <c:pt idx="35">
                  <c:v>696.26500000000306</c:v>
                </c:pt>
                <c:pt idx="36">
                  <c:v>853.97857273562693</c:v>
                </c:pt>
              </c:numCache>
            </c:numRef>
          </c:val>
        </c:ser>
        <c:marker val="1"/>
        <c:axId val="193008768"/>
        <c:axId val="193010304"/>
      </c:lineChart>
      <c:catAx>
        <c:axId val="193008768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010304"/>
        <c:crosses val="autoZero"/>
        <c:auto val="1"/>
        <c:lblAlgn val="ctr"/>
        <c:lblOffset val="100"/>
        <c:tickLblSkip val="2"/>
        <c:tickMarkSkip val="1"/>
      </c:catAx>
      <c:valAx>
        <c:axId val="193010304"/>
        <c:scaling>
          <c:orientation val="minMax"/>
          <c:max val="50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 BU</a:t>
                </a:r>
              </a:p>
            </c:rich>
          </c:tx>
          <c:layout>
            <c:manualLayout>
              <c:xMode val="edge"/>
              <c:yMode val="edge"/>
              <c:x val="0"/>
              <c:y val="0.42088091353996809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008768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8845726970033323"/>
          <c:y val="0.95106035889070151"/>
          <c:w val="0.31520532741398444"/>
          <c:h val="4.4045676998368727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4.1903980752405964E-2"/>
          <c:w val="0.92602561043506182"/>
          <c:h val="0.83198290317876933"/>
        </c:manualLayout>
      </c:layout>
      <c:lineChart>
        <c:grouping val="standard"/>
        <c:ser>
          <c:idx val="0"/>
          <c:order val="0"/>
          <c:tx>
            <c:v>Gasoline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Sheet1!$V$4:$V$271</c:f>
              <c:numCache>
                <c:formatCode>m/d/yyyy</c:formatCode>
                <c:ptCount val="268"/>
                <c:pt idx="0">
                  <c:v>32539</c:v>
                </c:pt>
                <c:pt idx="1">
                  <c:v>32567</c:v>
                </c:pt>
                <c:pt idx="2">
                  <c:v>32598</c:v>
                </c:pt>
                <c:pt idx="3">
                  <c:v>32626</c:v>
                </c:pt>
                <c:pt idx="4">
                  <c:v>32659</c:v>
                </c:pt>
                <c:pt idx="5">
                  <c:v>32689</c:v>
                </c:pt>
                <c:pt idx="6">
                  <c:v>32720</c:v>
                </c:pt>
                <c:pt idx="7">
                  <c:v>32751</c:v>
                </c:pt>
                <c:pt idx="8">
                  <c:v>32780</c:v>
                </c:pt>
                <c:pt idx="9">
                  <c:v>32812</c:v>
                </c:pt>
                <c:pt idx="10">
                  <c:v>32842</c:v>
                </c:pt>
                <c:pt idx="11">
                  <c:v>32871</c:v>
                </c:pt>
                <c:pt idx="12">
                  <c:v>32904</c:v>
                </c:pt>
                <c:pt idx="13">
                  <c:v>32932</c:v>
                </c:pt>
                <c:pt idx="14">
                  <c:v>32962</c:v>
                </c:pt>
                <c:pt idx="15">
                  <c:v>32993</c:v>
                </c:pt>
                <c:pt idx="16">
                  <c:v>33024</c:v>
                </c:pt>
                <c:pt idx="17">
                  <c:v>33053</c:v>
                </c:pt>
                <c:pt idx="18">
                  <c:v>33085</c:v>
                </c:pt>
                <c:pt idx="19">
                  <c:v>33116</c:v>
                </c:pt>
                <c:pt idx="20">
                  <c:v>33144</c:v>
                </c:pt>
                <c:pt idx="21">
                  <c:v>33177</c:v>
                </c:pt>
                <c:pt idx="22">
                  <c:v>33207</c:v>
                </c:pt>
                <c:pt idx="23">
                  <c:v>33238</c:v>
                </c:pt>
                <c:pt idx="24">
                  <c:v>33269</c:v>
                </c:pt>
                <c:pt idx="25">
                  <c:v>33297</c:v>
                </c:pt>
                <c:pt idx="26">
                  <c:v>33326</c:v>
                </c:pt>
                <c:pt idx="27">
                  <c:v>33358</c:v>
                </c:pt>
                <c:pt idx="28">
                  <c:v>33389</c:v>
                </c:pt>
                <c:pt idx="29">
                  <c:v>33417</c:v>
                </c:pt>
                <c:pt idx="30">
                  <c:v>33450</c:v>
                </c:pt>
                <c:pt idx="31">
                  <c:v>33480</c:v>
                </c:pt>
                <c:pt idx="32">
                  <c:v>33511</c:v>
                </c:pt>
                <c:pt idx="33">
                  <c:v>33542</c:v>
                </c:pt>
                <c:pt idx="34">
                  <c:v>33571</c:v>
                </c:pt>
                <c:pt idx="35">
                  <c:v>33603</c:v>
                </c:pt>
                <c:pt idx="36">
                  <c:v>33634</c:v>
                </c:pt>
                <c:pt idx="37">
                  <c:v>33662</c:v>
                </c:pt>
                <c:pt idx="38">
                  <c:v>33694</c:v>
                </c:pt>
                <c:pt idx="39">
                  <c:v>33724</c:v>
                </c:pt>
                <c:pt idx="40">
                  <c:v>33753</c:v>
                </c:pt>
                <c:pt idx="41">
                  <c:v>33785</c:v>
                </c:pt>
                <c:pt idx="42">
                  <c:v>33816</c:v>
                </c:pt>
                <c:pt idx="43">
                  <c:v>33847</c:v>
                </c:pt>
                <c:pt idx="44">
                  <c:v>33877</c:v>
                </c:pt>
                <c:pt idx="45">
                  <c:v>33907</c:v>
                </c:pt>
                <c:pt idx="46">
                  <c:v>33938</c:v>
                </c:pt>
                <c:pt idx="47">
                  <c:v>33969</c:v>
                </c:pt>
                <c:pt idx="48">
                  <c:v>33998</c:v>
                </c:pt>
                <c:pt idx="49">
                  <c:v>34026</c:v>
                </c:pt>
                <c:pt idx="50">
                  <c:v>34059</c:v>
                </c:pt>
                <c:pt idx="51">
                  <c:v>34089</c:v>
                </c:pt>
                <c:pt idx="52">
                  <c:v>34120</c:v>
                </c:pt>
                <c:pt idx="53">
                  <c:v>34150</c:v>
                </c:pt>
                <c:pt idx="54">
                  <c:v>34180</c:v>
                </c:pt>
                <c:pt idx="55">
                  <c:v>34212</c:v>
                </c:pt>
                <c:pt idx="56">
                  <c:v>34242</c:v>
                </c:pt>
                <c:pt idx="57">
                  <c:v>34271</c:v>
                </c:pt>
                <c:pt idx="58">
                  <c:v>34303</c:v>
                </c:pt>
                <c:pt idx="59">
                  <c:v>34334</c:v>
                </c:pt>
                <c:pt idx="60">
                  <c:v>34365</c:v>
                </c:pt>
                <c:pt idx="61">
                  <c:v>34393</c:v>
                </c:pt>
                <c:pt idx="62">
                  <c:v>34424</c:v>
                </c:pt>
                <c:pt idx="63">
                  <c:v>34453</c:v>
                </c:pt>
                <c:pt idx="64">
                  <c:v>34485</c:v>
                </c:pt>
                <c:pt idx="65">
                  <c:v>34515</c:v>
                </c:pt>
                <c:pt idx="66">
                  <c:v>34544</c:v>
                </c:pt>
                <c:pt idx="67">
                  <c:v>34577</c:v>
                </c:pt>
                <c:pt idx="68">
                  <c:v>34607</c:v>
                </c:pt>
                <c:pt idx="69">
                  <c:v>34638</c:v>
                </c:pt>
                <c:pt idx="70">
                  <c:v>34668</c:v>
                </c:pt>
                <c:pt idx="71">
                  <c:v>34698</c:v>
                </c:pt>
                <c:pt idx="72">
                  <c:v>34730</c:v>
                </c:pt>
                <c:pt idx="73">
                  <c:v>34758</c:v>
                </c:pt>
                <c:pt idx="74">
                  <c:v>34789</c:v>
                </c:pt>
                <c:pt idx="75">
                  <c:v>34817</c:v>
                </c:pt>
                <c:pt idx="76">
                  <c:v>34850</c:v>
                </c:pt>
                <c:pt idx="77">
                  <c:v>34880</c:v>
                </c:pt>
                <c:pt idx="78">
                  <c:v>34911</c:v>
                </c:pt>
                <c:pt idx="79">
                  <c:v>34942</c:v>
                </c:pt>
                <c:pt idx="80">
                  <c:v>34971</c:v>
                </c:pt>
                <c:pt idx="81">
                  <c:v>35003</c:v>
                </c:pt>
                <c:pt idx="82">
                  <c:v>35033</c:v>
                </c:pt>
                <c:pt idx="83">
                  <c:v>35062</c:v>
                </c:pt>
                <c:pt idx="84">
                  <c:v>35095</c:v>
                </c:pt>
                <c:pt idx="85">
                  <c:v>35124</c:v>
                </c:pt>
                <c:pt idx="86">
                  <c:v>35153</c:v>
                </c:pt>
                <c:pt idx="87">
                  <c:v>35185</c:v>
                </c:pt>
                <c:pt idx="88">
                  <c:v>35216</c:v>
                </c:pt>
                <c:pt idx="89">
                  <c:v>35244</c:v>
                </c:pt>
                <c:pt idx="90">
                  <c:v>35277</c:v>
                </c:pt>
                <c:pt idx="91">
                  <c:v>35307</c:v>
                </c:pt>
                <c:pt idx="92">
                  <c:v>35338</c:v>
                </c:pt>
                <c:pt idx="93">
                  <c:v>35369</c:v>
                </c:pt>
                <c:pt idx="94">
                  <c:v>35398</c:v>
                </c:pt>
                <c:pt idx="95">
                  <c:v>35430</c:v>
                </c:pt>
                <c:pt idx="96">
                  <c:v>35461</c:v>
                </c:pt>
                <c:pt idx="97">
                  <c:v>35489</c:v>
                </c:pt>
                <c:pt idx="98">
                  <c:v>35520</c:v>
                </c:pt>
                <c:pt idx="99">
                  <c:v>35550</c:v>
                </c:pt>
                <c:pt idx="100">
                  <c:v>35580</c:v>
                </c:pt>
                <c:pt idx="101">
                  <c:v>35611</c:v>
                </c:pt>
                <c:pt idx="102">
                  <c:v>35642</c:v>
                </c:pt>
                <c:pt idx="103">
                  <c:v>35671</c:v>
                </c:pt>
                <c:pt idx="104">
                  <c:v>35703</c:v>
                </c:pt>
                <c:pt idx="105">
                  <c:v>35734</c:v>
                </c:pt>
                <c:pt idx="106">
                  <c:v>35762</c:v>
                </c:pt>
                <c:pt idx="107">
                  <c:v>35795</c:v>
                </c:pt>
                <c:pt idx="108">
                  <c:v>35825</c:v>
                </c:pt>
                <c:pt idx="109">
                  <c:v>35853</c:v>
                </c:pt>
                <c:pt idx="110">
                  <c:v>35885</c:v>
                </c:pt>
                <c:pt idx="111">
                  <c:v>35915</c:v>
                </c:pt>
                <c:pt idx="112">
                  <c:v>35944</c:v>
                </c:pt>
                <c:pt idx="113">
                  <c:v>35976</c:v>
                </c:pt>
                <c:pt idx="114">
                  <c:v>36007</c:v>
                </c:pt>
                <c:pt idx="115">
                  <c:v>36038</c:v>
                </c:pt>
                <c:pt idx="116">
                  <c:v>36068</c:v>
                </c:pt>
                <c:pt idx="117">
                  <c:v>36098</c:v>
                </c:pt>
                <c:pt idx="118">
                  <c:v>36129</c:v>
                </c:pt>
                <c:pt idx="119">
                  <c:v>36160</c:v>
                </c:pt>
                <c:pt idx="120">
                  <c:v>36189</c:v>
                </c:pt>
                <c:pt idx="121">
                  <c:v>36217</c:v>
                </c:pt>
                <c:pt idx="122">
                  <c:v>36250</c:v>
                </c:pt>
                <c:pt idx="123">
                  <c:v>36280</c:v>
                </c:pt>
                <c:pt idx="124">
                  <c:v>36311</c:v>
                </c:pt>
                <c:pt idx="125">
                  <c:v>36341</c:v>
                </c:pt>
                <c:pt idx="126">
                  <c:v>36371</c:v>
                </c:pt>
                <c:pt idx="127">
                  <c:v>36403</c:v>
                </c:pt>
                <c:pt idx="128">
                  <c:v>36433</c:v>
                </c:pt>
                <c:pt idx="129">
                  <c:v>36462</c:v>
                </c:pt>
                <c:pt idx="130">
                  <c:v>36494</c:v>
                </c:pt>
                <c:pt idx="131">
                  <c:v>36525</c:v>
                </c:pt>
                <c:pt idx="132">
                  <c:v>36556</c:v>
                </c:pt>
                <c:pt idx="133">
                  <c:v>36585</c:v>
                </c:pt>
                <c:pt idx="134">
                  <c:v>36616</c:v>
                </c:pt>
                <c:pt idx="135">
                  <c:v>36644</c:v>
                </c:pt>
                <c:pt idx="136">
                  <c:v>36677</c:v>
                </c:pt>
                <c:pt idx="137">
                  <c:v>36707</c:v>
                </c:pt>
                <c:pt idx="138">
                  <c:v>36738</c:v>
                </c:pt>
                <c:pt idx="139">
                  <c:v>36769</c:v>
                </c:pt>
                <c:pt idx="140">
                  <c:v>36798</c:v>
                </c:pt>
                <c:pt idx="141">
                  <c:v>36830</c:v>
                </c:pt>
                <c:pt idx="142">
                  <c:v>36860</c:v>
                </c:pt>
                <c:pt idx="143">
                  <c:v>36889</c:v>
                </c:pt>
                <c:pt idx="144">
                  <c:v>36922</c:v>
                </c:pt>
                <c:pt idx="145">
                  <c:v>36950</c:v>
                </c:pt>
                <c:pt idx="146">
                  <c:v>36980</c:v>
                </c:pt>
                <c:pt idx="147">
                  <c:v>37011</c:v>
                </c:pt>
                <c:pt idx="148">
                  <c:v>37042</c:v>
                </c:pt>
                <c:pt idx="149">
                  <c:v>37071</c:v>
                </c:pt>
                <c:pt idx="150">
                  <c:v>37103</c:v>
                </c:pt>
                <c:pt idx="151">
                  <c:v>37134</c:v>
                </c:pt>
                <c:pt idx="152">
                  <c:v>37162</c:v>
                </c:pt>
                <c:pt idx="153">
                  <c:v>37195</c:v>
                </c:pt>
                <c:pt idx="154">
                  <c:v>37225</c:v>
                </c:pt>
                <c:pt idx="155">
                  <c:v>37256</c:v>
                </c:pt>
                <c:pt idx="156">
                  <c:v>37287</c:v>
                </c:pt>
                <c:pt idx="157">
                  <c:v>37315</c:v>
                </c:pt>
                <c:pt idx="158">
                  <c:v>37344</c:v>
                </c:pt>
                <c:pt idx="159">
                  <c:v>37376</c:v>
                </c:pt>
                <c:pt idx="160">
                  <c:v>37407</c:v>
                </c:pt>
                <c:pt idx="161">
                  <c:v>37435</c:v>
                </c:pt>
                <c:pt idx="162">
                  <c:v>37468</c:v>
                </c:pt>
                <c:pt idx="163">
                  <c:v>37498</c:v>
                </c:pt>
                <c:pt idx="164">
                  <c:v>37529</c:v>
                </c:pt>
                <c:pt idx="165">
                  <c:v>37560</c:v>
                </c:pt>
                <c:pt idx="166">
                  <c:v>37589</c:v>
                </c:pt>
                <c:pt idx="167">
                  <c:v>37621</c:v>
                </c:pt>
                <c:pt idx="168">
                  <c:v>37652</c:v>
                </c:pt>
                <c:pt idx="169">
                  <c:v>37680</c:v>
                </c:pt>
                <c:pt idx="170">
                  <c:v>37711</c:v>
                </c:pt>
                <c:pt idx="171">
                  <c:v>37741</c:v>
                </c:pt>
                <c:pt idx="172">
                  <c:v>37771</c:v>
                </c:pt>
                <c:pt idx="173">
                  <c:v>37802</c:v>
                </c:pt>
                <c:pt idx="174">
                  <c:v>37833</c:v>
                </c:pt>
                <c:pt idx="175">
                  <c:v>37862</c:v>
                </c:pt>
                <c:pt idx="176">
                  <c:v>37894</c:v>
                </c:pt>
                <c:pt idx="177">
                  <c:v>37925</c:v>
                </c:pt>
                <c:pt idx="178">
                  <c:v>37953</c:v>
                </c:pt>
                <c:pt idx="179">
                  <c:v>37986</c:v>
                </c:pt>
                <c:pt idx="180">
                  <c:v>38016</c:v>
                </c:pt>
                <c:pt idx="181">
                  <c:v>38044</c:v>
                </c:pt>
                <c:pt idx="182">
                  <c:v>38077</c:v>
                </c:pt>
                <c:pt idx="183">
                  <c:v>38107</c:v>
                </c:pt>
                <c:pt idx="184">
                  <c:v>38138</c:v>
                </c:pt>
                <c:pt idx="185">
                  <c:v>38168</c:v>
                </c:pt>
                <c:pt idx="186">
                  <c:v>38198</c:v>
                </c:pt>
                <c:pt idx="187">
                  <c:v>38230</c:v>
                </c:pt>
                <c:pt idx="188">
                  <c:v>38260</c:v>
                </c:pt>
                <c:pt idx="189">
                  <c:v>38289</c:v>
                </c:pt>
                <c:pt idx="190">
                  <c:v>38321</c:v>
                </c:pt>
                <c:pt idx="191">
                  <c:v>38352</c:v>
                </c:pt>
                <c:pt idx="192">
                  <c:v>38383</c:v>
                </c:pt>
                <c:pt idx="193">
                  <c:v>38411</c:v>
                </c:pt>
                <c:pt idx="194">
                  <c:v>38442</c:v>
                </c:pt>
                <c:pt idx="195">
                  <c:v>38471</c:v>
                </c:pt>
                <c:pt idx="196">
                  <c:v>38503</c:v>
                </c:pt>
                <c:pt idx="197">
                  <c:v>38533</c:v>
                </c:pt>
                <c:pt idx="198">
                  <c:v>38562</c:v>
                </c:pt>
                <c:pt idx="199">
                  <c:v>38595</c:v>
                </c:pt>
                <c:pt idx="200">
                  <c:v>38625</c:v>
                </c:pt>
                <c:pt idx="201">
                  <c:v>38656</c:v>
                </c:pt>
                <c:pt idx="202">
                  <c:v>38686</c:v>
                </c:pt>
                <c:pt idx="203">
                  <c:v>38716</c:v>
                </c:pt>
                <c:pt idx="204">
                  <c:v>38748</c:v>
                </c:pt>
                <c:pt idx="205">
                  <c:v>38776</c:v>
                </c:pt>
                <c:pt idx="206">
                  <c:v>38807</c:v>
                </c:pt>
                <c:pt idx="207">
                  <c:v>38835</c:v>
                </c:pt>
                <c:pt idx="208">
                  <c:v>38868</c:v>
                </c:pt>
                <c:pt idx="209">
                  <c:v>38898</c:v>
                </c:pt>
                <c:pt idx="210">
                  <c:v>38929</c:v>
                </c:pt>
                <c:pt idx="211">
                  <c:v>38960</c:v>
                </c:pt>
                <c:pt idx="212">
                  <c:v>38989</c:v>
                </c:pt>
                <c:pt idx="213">
                  <c:v>39021</c:v>
                </c:pt>
                <c:pt idx="214">
                  <c:v>39051</c:v>
                </c:pt>
                <c:pt idx="215">
                  <c:v>39080</c:v>
                </c:pt>
                <c:pt idx="216">
                  <c:v>39113</c:v>
                </c:pt>
                <c:pt idx="217">
                  <c:v>39141</c:v>
                </c:pt>
                <c:pt idx="218">
                  <c:v>39171</c:v>
                </c:pt>
                <c:pt idx="219">
                  <c:v>39202</c:v>
                </c:pt>
                <c:pt idx="220">
                  <c:v>39233</c:v>
                </c:pt>
                <c:pt idx="221">
                  <c:v>39262</c:v>
                </c:pt>
                <c:pt idx="222">
                  <c:v>39294</c:v>
                </c:pt>
                <c:pt idx="223">
                  <c:v>39325</c:v>
                </c:pt>
                <c:pt idx="224">
                  <c:v>39353</c:v>
                </c:pt>
                <c:pt idx="225">
                  <c:v>39386</c:v>
                </c:pt>
                <c:pt idx="226">
                  <c:v>39416</c:v>
                </c:pt>
                <c:pt idx="227">
                  <c:v>39447</c:v>
                </c:pt>
                <c:pt idx="228">
                  <c:v>39478</c:v>
                </c:pt>
                <c:pt idx="229">
                  <c:v>39507</c:v>
                </c:pt>
                <c:pt idx="230">
                  <c:v>39538</c:v>
                </c:pt>
                <c:pt idx="231">
                  <c:v>39568</c:v>
                </c:pt>
                <c:pt idx="232">
                  <c:v>39598</c:v>
                </c:pt>
                <c:pt idx="233">
                  <c:v>39629</c:v>
                </c:pt>
                <c:pt idx="234">
                  <c:v>39660</c:v>
                </c:pt>
                <c:pt idx="235">
                  <c:v>39689</c:v>
                </c:pt>
                <c:pt idx="236">
                  <c:v>39721</c:v>
                </c:pt>
                <c:pt idx="237">
                  <c:v>39752</c:v>
                </c:pt>
                <c:pt idx="238">
                  <c:v>39780</c:v>
                </c:pt>
                <c:pt idx="239">
                  <c:v>39813</c:v>
                </c:pt>
                <c:pt idx="240">
                  <c:v>39843</c:v>
                </c:pt>
                <c:pt idx="241">
                  <c:v>39871</c:v>
                </c:pt>
                <c:pt idx="242">
                  <c:v>39903</c:v>
                </c:pt>
                <c:pt idx="243">
                  <c:v>39933</c:v>
                </c:pt>
                <c:pt idx="244">
                  <c:v>39962</c:v>
                </c:pt>
                <c:pt idx="245">
                  <c:v>39994</c:v>
                </c:pt>
                <c:pt idx="246">
                  <c:v>40025</c:v>
                </c:pt>
                <c:pt idx="247">
                  <c:v>40056</c:v>
                </c:pt>
                <c:pt idx="248">
                  <c:v>40086</c:v>
                </c:pt>
                <c:pt idx="249">
                  <c:v>40116</c:v>
                </c:pt>
                <c:pt idx="250">
                  <c:v>40147</c:v>
                </c:pt>
                <c:pt idx="251">
                  <c:v>40178</c:v>
                </c:pt>
                <c:pt idx="252">
                  <c:v>40207</c:v>
                </c:pt>
                <c:pt idx="253">
                  <c:v>40235</c:v>
                </c:pt>
                <c:pt idx="254">
                  <c:v>40268</c:v>
                </c:pt>
                <c:pt idx="255">
                  <c:v>40298</c:v>
                </c:pt>
                <c:pt idx="256">
                  <c:v>40329</c:v>
                </c:pt>
                <c:pt idx="257">
                  <c:v>40359</c:v>
                </c:pt>
                <c:pt idx="258">
                  <c:v>40389</c:v>
                </c:pt>
                <c:pt idx="259">
                  <c:v>40421</c:v>
                </c:pt>
                <c:pt idx="260">
                  <c:v>40451</c:v>
                </c:pt>
                <c:pt idx="261">
                  <c:v>40480</c:v>
                </c:pt>
                <c:pt idx="262">
                  <c:v>40512</c:v>
                </c:pt>
                <c:pt idx="263">
                  <c:v>40543</c:v>
                </c:pt>
                <c:pt idx="264">
                  <c:v>40574</c:v>
                </c:pt>
                <c:pt idx="265">
                  <c:v>40602</c:v>
                </c:pt>
                <c:pt idx="266">
                  <c:v>40633</c:v>
                </c:pt>
                <c:pt idx="267">
                  <c:v>40662</c:v>
                </c:pt>
              </c:numCache>
            </c:numRef>
          </c:cat>
          <c:val>
            <c:numRef>
              <c:f>Sheet1!$AI$4:$AI$271</c:f>
              <c:numCache>
                <c:formatCode>General</c:formatCode>
                <c:ptCount val="268"/>
                <c:pt idx="0">
                  <c:v>47.849999999999994</c:v>
                </c:pt>
                <c:pt idx="1">
                  <c:v>50.349999999999994</c:v>
                </c:pt>
                <c:pt idx="2">
                  <c:v>65.25</c:v>
                </c:pt>
                <c:pt idx="3">
                  <c:v>70.25</c:v>
                </c:pt>
                <c:pt idx="4">
                  <c:v>67.75</c:v>
                </c:pt>
                <c:pt idx="5">
                  <c:v>61</c:v>
                </c:pt>
                <c:pt idx="6">
                  <c:v>53.5</c:v>
                </c:pt>
                <c:pt idx="7">
                  <c:v>55.1</c:v>
                </c:pt>
                <c:pt idx="8">
                  <c:v>60.1</c:v>
                </c:pt>
                <c:pt idx="9">
                  <c:v>52.25</c:v>
                </c:pt>
                <c:pt idx="10">
                  <c:v>49.75</c:v>
                </c:pt>
                <c:pt idx="11">
                  <c:v>63.5</c:v>
                </c:pt>
                <c:pt idx="12">
                  <c:v>61.75</c:v>
                </c:pt>
                <c:pt idx="13">
                  <c:v>55.349999999999994</c:v>
                </c:pt>
                <c:pt idx="14">
                  <c:v>65</c:v>
                </c:pt>
                <c:pt idx="15">
                  <c:v>59.849999999999994</c:v>
                </c:pt>
                <c:pt idx="16">
                  <c:v>64.5</c:v>
                </c:pt>
                <c:pt idx="17">
                  <c:v>63.849999999999994</c:v>
                </c:pt>
                <c:pt idx="18">
                  <c:v>66.849999999999994</c:v>
                </c:pt>
                <c:pt idx="19">
                  <c:v>96.85</c:v>
                </c:pt>
                <c:pt idx="20">
                  <c:v>101.75</c:v>
                </c:pt>
                <c:pt idx="21">
                  <c:v>99.06</c:v>
                </c:pt>
                <c:pt idx="22">
                  <c:v>78.3</c:v>
                </c:pt>
                <c:pt idx="23">
                  <c:v>70.319999999999993</c:v>
                </c:pt>
                <c:pt idx="24">
                  <c:v>70.3</c:v>
                </c:pt>
                <c:pt idx="25">
                  <c:v>70.290000000000006</c:v>
                </c:pt>
                <c:pt idx="26">
                  <c:v>70.940000000000026</c:v>
                </c:pt>
                <c:pt idx="27">
                  <c:v>69.86</c:v>
                </c:pt>
                <c:pt idx="28">
                  <c:v>66.61</c:v>
                </c:pt>
                <c:pt idx="29">
                  <c:v>63.44</c:v>
                </c:pt>
                <c:pt idx="30">
                  <c:v>68.790000000000006</c:v>
                </c:pt>
                <c:pt idx="31">
                  <c:v>65.08</c:v>
                </c:pt>
                <c:pt idx="32">
                  <c:v>61.849999999999994</c:v>
                </c:pt>
                <c:pt idx="33">
                  <c:v>67.739999999999995</c:v>
                </c:pt>
                <c:pt idx="34">
                  <c:v>62.89</c:v>
                </c:pt>
                <c:pt idx="35">
                  <c:v>55.57</c:v>
                </c:pt>
                <c:pt idx="36">
                  <c:v>55.790000000000013</c:v>
                </c:pt>
                <c:pt idx="37">
                  <c:v>54.620000000000012</c:v>
                </c:pt>
                <c:pt idx="38">
                  <c:v>57.91</c:v>
                </c:pt>
                <c:pt idx="39">
                  <c:v>61.93</c:v>
                </c:pt>
                <c:pt idx="40">
                  <c:v>65.410000000000025</c:v>
                </c:pt>
                <c:pt idx="41">
                  <c:v>59.46</c:v>
                </c:pt>
                <c:pt idx="42">
                  <c:v>60.64</c:v>
                </c:pt>
                <c:pt idx="43">
                  <c:v>65.08</c:v>
                </c:pt>
                <c:pt idx="44">
                  <c:v>58.59</c:v>
                </c:pt>
                <c:pt idx="45">
                  <c:v>62.4</c:v>
                </c:pt>
                <c:pt idx="46">
                  <c:v>55.02</c:v>
                </c:pt>
                <c:pt idx="47">
                  <c:v>54.120000000000012</c:v>
                </c:pt>
                <c:pt idx="48">
                  <c:v>54.82</c:v>
                </c:pt>
                <c:pt idx="49">
                  <c:v>51.87</c:v>
                </c:pt>
                <c:pt idx="50">
                  <c:v>59.48</c:v>
                </c:pt>
                <c:pt idx="51">
                  <c:v>61.05</c:v>
                </c:pt>
                <c:pt idx="52">
                  <c:v>57.25</c:v>
                </c:pt>
                <c:pt idx="53">
                  <c:v>54.36</c:v>
                </c:pt>
                <c:pt idx="54">
                  <c:v>51.120000000000012</c:v>
                </c:pt>
                <c:pt idx="55">
                  <c:v>51.08</c:v>
                </c:pt>
                <c:pt idx="56">
                  <c:v>50.56</c:v>
                </c:pt>
                <c:pt idx="57">
                  <c:v>46.77</c:v>
                </c:pt>
                <c:pt idx="58">
                  <c:v>40</c:v>
                </c:pt>
                <c:pt idx="59">
                  <c:v>38.720000000000013</c:v>
                </c:pt>
                <c:pt idx="60">
                  <c:v>42.44</c:v>
                </c:pt>
                <c:pt idx="61">
                  <c:v>43.78</c:v>
                </c:pt>
                <c:pt idx="62">
                  <c:v>45.64</c:v>
                </c:pt>
                <c:pt idx="63">
                  <c:v>48.9</c:v>
                </c:pt>
                <c:pt idx="64">
                  <c:v>53.05</c:v>
                </c:pt>
                <c:pt idx="65">
                  <c:v>52.690000000000012</c:v>
                </c:pt>
                <c:pt idx="66">
                  <c:v>59.21</c:v>
                </c:pt>
                <c:pt idx="67">
                  <c:v>50.730000000000011</c:v>
                </c:pt>
                <c:pt idx="68">
                  <c:v>46.48</c:v>
                </c:pt>
                <c:pt idx="69">
                  <c:v>60</c:v>
                </c:pt>
                <c:pt idx="70">
                  <c:v>48.160000000000011</c:v>
                </c:pt>
                <c:pt idx="71">
                  <c:v>51.02</c:v>
                </c:pt>
                <c:pt idx="72">
                  <c:v>51.53</c:v>
                </c:pt>
                <c:pt idx="73">
                  <c:v>51.949999999999996</c:v>
                </c:pt>
                <c:pt idx="74">
                  <c:v>51.339999999999996</c:v>
                </c:pt>
                <c:pt idx="75">
                  <c:v>64.959999999999994</c:v>
                </c:pt>
                <c:pt idx="76">
                  <c:v>60.5</c:v>
                </c:pt>
                <c:pt idx="77">
                  <c:v>57.08</c:v>
                </c:pt>
                <c:pt idx="78">
                  <c:v>50.36</c:v>
                </c:pt>
                <c:pt idx="79">
                  <c:v>54.87</c:v>
                </c:pt>
                <c:pt idx="80">
                  <c:v>55.92</c:v>
                </c:pt>
                <c:pt idx="81">
                  <c:v>47.7</c:v>
                </c:pt>
                <c:pt idx="82">
                  <c:v>54.24</c:v>
                </c:pt>
                <c:pt idx="83">
                  <c:v>52.61</c:v>
                </c:pt>
                <c:pt idx="84">
                  <c:v>50.349999999999994</c:v>
                </c:pt>
                <c:pt idx="85">
                  <c:v>57.75</c:v>
                </c:pt>
                <c:pt idx="86">
                  <c:v>59.190000000000012</c:v>
                </c:pt>
                <c:pt idx="87">
                  <c:v>66.52</c:v>
                </c:pt>
                <c:pt idx="88">
                  <c:v>57.24</c:v>
                </c:pt>
                <c:pt idx="89">
                  <c:v>58.660000000000011</c:v>
                </c:pt>
                <c:pt idx="90">
                  <c:v>59.68</c:v>
                </c:pt>
                <c:pt idx="91">
                  <c:v>60.690000000000012</c:v>
                </c:pt>
                <c:pt idx="92">
                  <c:v>61.71</c:v>
                </c:pt>
                <c:pt idx="93">
                  <c:v>65.08</c:v>
                </c:pt>
                <c:pt idx="94">
                  <c:v>72.599999999999994</c:v>
                </c:pt>
                <c:pt idx="95">
                  <c:v>69.040000000000006</c:v>
                </c:pt>
                <c:pt idx="96">
                  <c:v>67.34</c:v>
                </c:pt>
                <c:pt idx="97">
                  <c:v>60.33</c:v>
                </c:pt>
                <c:pt idx="98">
                  <c:v>57.18</c:v>
                </c:pt>
                <c:pt idx="99">
                  <c:v>61.61</c:v>
                </c:pt>
                <c:pt idx="100">
                  <c:v>61.06</c:v>
                </c:pt>
                <c:pt idx="101">
                  <c:v>54.87</c:v>
                </c:pt>
                <c:pt idx="102">
                  <c:v>66.03</c:v>
                </c:pt>
                <c:pt idx="103">
                  <c:v>71.45</c:v>
                </c:pt>
                <c:pt idx="104">
                  <c:v>63.01</c:v>
                </c:pt>
                <c:pt idx="105">
                  <c:v>56.7</c:v>
                </c:pt>
                <c:pt idx="106">
                  <c:v>54.56</c:v>
                </c:pt>
                <c:pt idx="107">
                  <c:v>49.56</c:v>
                </c:pt>
                <c:pt idx="108">
                  <c:v>47.65</c:v>
                </c:pt>
                <c:pt idx="109">
                  <c:v>45.02</c:v>
                </c:pt>
                <c:pt idx="110">
                  <c:v>46.56</c:v>
                </c:pt>
                <c:pt idx="111">
                  <c:v>48.33</c:v>
                </c:pt>
                <c:pt idx="112">
                  <c:v>48.58</c:v>
                </c:pt>
                <c:pt idx="113">
                  <c:v>43.8</c:v>
                </c:pt>
                <c:pt idx="114">
                  <c:v>38.910000000000004</c:v>
                </c:pt>
                <c:pt idx="115">
                  <c:v>39.36</c:v>
                </c:pt>
                <c:pt idx="116">
                  <c:v>47.24</c:v>
                </c:pt>
                <c:pt idx="117">
                  <c:v>44.3</c:v>
                </c:pt>
                <c:pt idx="118">
                  <c:v>28.830000000000005</c:v>
                </c:pt>
                <c:pt idx="119">
                  <c:v>34.33</c:v>
                </c:pt>
                <c:pt idx="120">
                  <c:v>35.21</c:v>
                </c:pt>
                <c:pt idx="121">
                  <c:v>33.849999999999994</c:v>
                </c:pt>
                <c:pt idx="122">
                  <c:v>53.64</c:v>
                </c:pt>
                <c:pt idx="123">
                  <c:v>52.1</c:v>
                </c:pt>
                <c:pt idx="124">
                  <c:v>46.21</c:v>
                </c:pt>
                <c:pt idx="125">
                  <c:v>52.9</c:v>
                </c:pt>
                <c:pt idx="126">
                  <c:v>63.01</c:v>
                </c:pt>
                <c:pt idx="127">
                  <c:v>66.260000000000005</c:v>
                </c:pt>
                <c:pt idx="128">
                  <c:v>71.739999999999995</c:v>
                </c:pt>
                <c:pt idx="129">
                  <c:v>62.309999999999995</c:v>
                </c:pt>
                <c:pt idx="130">
                  <c:v>69.72</c:v>
                </c:pt>
                <c:pt idx="131">
                  <c:v>65.099999999999994</c:v>
                </c:pt>
                <c:pt idx="132">
                  <c:v>73.410000000000025</c:v>
                </c:pt>
                <c:pt idx="133">
                  <c:v>93.210000000000022</c:v>
                </c:pt>
                <c:pt idx="134">
                  <c:v>82.69</c:v>
                </c:pt>
                <c:pt idx="135">
                  <c:v>75.47</c:v>
                </c:pt>
                <c:pt idx="136">
                  <c:v>93.8</c:v>
                </c:pt>
                <c:pt idx="137">
                  <c:v>94.28</c:v>
                </c:pt>
                <c:pt idx="138">
                  <c:v>85.22</c:v>
                </c:pt>
                <c:pt idx="139">
                  <c:v>96.27</c:v>
                </c:pt>
                <c:pt idx="140">
                  <c:v>86.19</c:v>
                </c:pt>
                <c:pt idx="141">
                  <c:v>93.73</c:v>
                </c:pt>
                <c:pt idx="142">
                  <c:v>89.88</c:v>
                </c:pt>
                <c:pt idx="143">
                  <c:v>75.459999999999994</c:v>
                </c:pt>
                <c:pt idx="144">
                  <c:v>80.3</c:v>
                </c:pt>
                <c:pt idx="145">
                  <c:v>75.459999999999994</c:v>
                </c:pt>
                <c:pt idx="146">
                  <c:v>79.959999999999994</c:v>
                </c:pt>
                <c:pt idx="147">
                  <c:v>98.72</c:v>
                </c:pt>
                <c:pt idx="148">
                  <c:v>84.82</c:v>
                </c:pt>
                <c:pt idx="149">
                  <c:v>66.31</c:v>
                </c:pt>
                <c:pt idx="150">
                  <c:v>69.84</c:v>
                </c:pt>
                <c:pt idx="151">
                  <c:v>79.2</c:v>
                </c:pt>
                <c:pt idx="152">
                  <c:v>67.989999999999995</c:v>
                </c:pt>
                <c:pt idx="153">
                  <c:v>53.98</c:v>
                </c:pt>
                <c:pt idx="154">
                  <c:v>51.879999999999995</c:v>
                </c:pt>
                <c:pt idx="155">
                  <c:v>53.9</c:v>
                </c:pt>
                <c:pt idx="156">
                  <c:v>53.3</c:v>
                </c:pt>
                <c:pt idx="157">
                  <c:v>57</c:v>
                </c:pt>
                <c:pt idx="158">
                  <c:v>75.739999999999995</c:v>
                </c:pt>
                <c:pt idx="159">
                  <c:v>74.88</c:v>
                </c:pt>
                <c:pt idx="160">
                  <c:v>68.83</c:v>
                </c:pt>
                <c:pt idx="161">
                  <c:v>74.63</c:v>
                </c:pt>
                <c:pt idx="162">
                  <c:v>78.430000000000007</c:v>
                </c:pt>
                <c:pt idx="163">
                  <c:v>78</c:v>
                </c:pt>
                <c:pt idx="164">
                  <c:v>79.849999999999994</c:v>
                </c:pt>
                <c:pt idx="165">
                  <c:v>84.85</c:v>
                </c:pt>
                <c:pt idx="166">
                  <c:v>70.930000000000007</c:v>
                </c:pt>
                <c:pt idx="167">
                  <c:v>84.36</c:v>
                </c:pt>
                <c:pt idx="168">
                  <c:v>96.06</c:v>
                </c:pt>
                <c:pt idx="169">
                  <c:v>102.75</c:v>
                </c:pt>
                <c:pt idx="170">
                  <c:v>92.32</c:v>
                </c:pt>
                <c:pt idx="171">
                  <c:v>74.03</c:v>
                </c:pt>
                <c:pt idx="172">
                  <c:v>80.400000000000006</c:v>
                </c:pt>
                <c:pt idx="173">
                  <c:v>82.32</c:v>
                </c:pt>
                <c:pt idx="174">
                  <c:v>87.11</c:v>
                </c:pt>
                <c:pt idx="175">
                  <c:v>103.05</c:v>
                </c:pt>
                <c:pt idx="176">
                  <c:v>86.78</c:v>
                </c:pt>
                <c:pt idx="177">
                  <c:v>81.97</c:v>
                </c:pt>
                <c:pt idx="178">
                  <c:v>84.910000000000025</c:v>
                </c:pt>
                <c:pt idx="179">
                  <c:v>95.92</c:v>
                </c:pt>
                <c:pt idx="180">
                  <c:v>98.34</c:v>
                </c:pt>
                <c:pt idx="181">
                  <c:v>111.25</c:v>
                </c:pt>
                <c:pt idx="182">
                  <c:v>110.19</c:v>
                </c:pt>
                <c:pt idx="183">
                  <c:v>123.42</c:v>
                </c:pt>
                <c:pt idx="184">
                  <c:v>131.66999999999999</c:v>
                </c:pt>
                <c:pt idx="185">
                  <c:v>111.11999999999999</c:v>
                </c:pt>
                <c:pt idx="186">
                  <c:v>124.5</c:v>
                </c:pt>
                <c:pt idx="187">
                  <c:v>110.88</c:v>
                </c:pt>
                <c:pt idx="188">
                  <c:v>133.84</c:v>
                </c:pt>
                <c:pt idx="189">
                  <c:v>131.34</c:v>
                </c:pt>
                <c:pt idx="190">
                  <c:v>125.4</c:v>
                </c:pt>
                <c:pt idx="191">
                  <c:v>108.86999999999999</c:v>
                </c:pt>
                <c:pt idx="192">
                  <c:v>129.9</c:v>
                </c:pt>
                <c:pt idx="193">
                  <c:v>124.69</c:v>
                </c:pt>
                <c:pt idx="194">
                  <c:v>153.49</c:v>
                </c:pt>
                <c:pt idx="195">
                  <c:v>138.58000000000001</c:v>
                </c:pt>
                <c:pt idx="196">
                  <c:v>140.57</c:v>
                </c:pt>
                <c:pt idx="197">
                  <c:v>148.34</c:v>
                </c:pt>
                <c:pt idx="198">
                  <c:v>163.87</c:v>
                </c:pt>
                <c:pt idx="199">
                  <c:v>281.45</c:v>
                </c:pt>
                <c:pt idx="200">
                  <c:v>212.19</c:v>
                </c:pt>
                <c:pt idx="201">
                  <c:v>150.60999999999999</c:v>
                </c:pt>
                <c:pt idx="202">
                  <c:v>145.69</c:v>
                </c:pt>
                <c:pt idx="203">
                  <c:v>173.5</c:v>
                </c:pt>
                <c:pt idx="204">
                  <c:v>171.46</c:v>
                </c:pt>
                <c:pt idx="205">
                  <c:v>155.69</c:v>
                </c:pt>
                <c:pt idx="206">
                  <c:v>193.08</c:v>
                </c:pt>
                <c:pt idx="207">
                  <c:v>209.20999999999998</c:v>
                </c:pt>
                <c:pt idx="208">
                  <c:v>206.23999999999998</c:v>
                </c:pt>
                <c:pt idx="209">
                  <c:v>218.60999999999999</c:v>
                </c:pt>
                <c:pt idx="210">
                  <c:v>233.19</c:v>
                </c:pt>
                <c:pt idx="211">
                  <c:v>174.92000000000004</c:v>
                </c:pt>
                <c:pt idx="212">
                  <c:v>156.07</c:v>
                </c:pt>
                <c:pt idx="213">
                  <c:v>147.04</c:v>
                </c:pt>
                <c:pt idx="214">
                  <c:v>173.49</c:v>
                </c:pt>
                <c:pt idx="215">
                  <c:v>164.20999999999998</c:v>
                </c:pt>
                <c:pt idx="216">
                  <c:v>145.34</c:v>
                </c:pt>
                <c:pt idx="217">
                  <c:v>188.14</c:v>
                </c:pt>
                <c:pt idx="218">
                  <c:v>202.8</c:v>
                </c:pt>
                <c:pt idx="219">
                  <c:v>229.55</c:v>
                </c:pt>
                <c:pt idx="220">
                  <c:v>216</c:v>
                </c:pt>
                <c:pt idx="221">
                  <c:v>221.17</c:v>
                </c:pt>
                <c:pt idx="222">
                  <c:v>208.20999999999998</c:v>
                </c:pt>
                <c:pt idx="223">
                  <c:v>205.44</c:v>
                </c:pt>
                <c:pt idx="224">
                  <c:v>209.83</c:v>
                </c:pt>
                <c:pt idx="225">
                  <c:v>237</c:v>
                </c:pt>
                <c:pt idx="226">
                  <c:v>226.41</c:v>
                </c:pt>
                <c:pt idx="227">
                  <c:v>246.6</c:v>
                </c:pt>
                <c:pt idx="228">
                  <c:v>228.66</c:v>
                </c:pt>
                <c:pt idx="229">
                  <c:v>247.48000000000008</c:v>
                </c:pt>
                <c:pt idx="230">
                  <c:v>235.38000000000008</c:v>
                </c:pt>
                <c:pt idx="231">
                  <c:v>281.75</c:v>
                </c:pt>
                <c:pt idx="232">
                  <c:v>322.02</c:v>
                </c:pt>
                <c:pt idx="233">
                  <c:v>334.65000000000015</c:v>
                </c:pt>
                <c:pt idx="234">
                  <c:v>300</c:v>
                </c:pt>
                <c:pt idx="235">
                  <c:v>293.74</c:v>
                </c:pt>
                <c:pt idx="236">
                  <c:v>251.47</c:v>
                </c:pt>
                <c:pt idx="237">
                  <c:v>153.63</c:v>
                </c:pt>
                <c:pt idx="238">
                  <c:v>117.75</c:v>
                </c:pt>
                <c:pt idx="239">
                  <c:v>100.57</c:v>
                </c:pt>
                <c:pt idx="240">
                  <c:v>130.26999999999998</c:v>
                </c:pt>
                <c:pt idx="241">
                  <c:v>128.69999999999999</c:v>
                </c:pt>
                <c:pt idx="242">
                  <c:v>130.25</c:v>
                </c:pt>
                <c:pt idx="243">
                  <c:v>141.16999999999999</c:v>
                </c:pt>
                <c:pt idx="244">
                  <c:v>191.85000000000008</c:v>
                </c:pt>
                <c:pt idx="245">
                  <c:v>184.85000000000008</c:v>
                </c:pt>
                <c:pt idx="246">
                  <c:v>199.48000000000008</c:v>
                </c:pt>
                <c:pt idx="247">
                  <c:v>183.84</c:v>
                </c:pt>
                <c:pt idx="248">
                  <c:v>175.99</c:v>
                </c:pt>
                <c:pt idx="249">
                  <c:v>196.12</c:v>
                </c:pt>
                <c:pt idx="250">
                  <c:v>201.43</c:v>
                </c:pt>
                <c:pt idx="251">
                  <c:v>205.38000000000008</c:v>
                </c:pt>
                <c:pt idx="252">
                  <c:v>190.51</c:v>
                </c:pt>
                <c:pt idx="253">
                  <c:v>209.93</c:v>
                </c:pt>
                <c:pt idx="254">
                  <c:v>218.47</c:v>
                </c:pt>
                <c:pt idx="255">
                  <c:v>229.88000000000008</c:v>
                </c:pt>
                <c:pt idx="256">
                  <c:v>194.91</c:v>
                </c:pt>
                <c:pt idx="257">
                  <c:v>198.56</c:v>
                </c:pt>
                <c:pt idx="258">
                  <c:v>204.66</c:v>
                </c:pt>
                <c:pt idx="259">
                  <c:v>188.73999999999998</c:v>
                </c:pt>
                <c:pt idx="260">
                  <c:v>207.60999999999999</c:v>
                </c:pt>
                <c:pt idx="261">
                  <c:v>212.7</c:v>
                </c:pt>
                <c:pt idx="262">
                  <c:v>228.02</c:v>
                </c:pt>
                <c:pt idx="263">
                  <c:v>247.45000000000007</c:v>
                </c:pt>
                <c:pt idx="264">
                  <c:v>246.81</c:v>
                </c:pt>
                <c:pt idx="265">
                  <c:v>271.8399999999998</c:v>
                </c:pt>
                <c:pt idx="266">
                  <c:v>299.26</c:v>
                </c:pt>
                <c:pt idx="267">
                  <c:v>329.72999999999985</c:v>
                </c:pt>
              </c:numCache>
            </c:numRef>
          </c:val>
        </c:ser>
        <c:marker val="1"/>
        <c:axId val="193021440"/>
        <c:axId val="195925120"/>
      </c:lineChart>
      <c:lineChart>
        <c:grouping val="standard"/>
        <c:ser>
          <c:idx val="1"/>
          <c:order val="1"/>
          <c:tx>
            <c:v>Corn</c:v>
          </c:tx>
          <c:spPr>
            <a:ln>
              <a:solidFill>
                <a:srgbClr val="0309FD"/>
              </a:solidFill>
            </a:ln>
          </c:spPr>
          <c:marker>
            <c:symbol val="none"/>
          </c:marker>
          <c:val>
            <c:numRef>
              <c:f>Sheet1!$Z$4:$Z$271</c:f>
              <c:numCache>
                <c:formatCode>General</c:formatCode>
                <c:ptCount val="268"/>
                <c:pt idx="0">
                  <c:v>274.75</c:v>
                </c:pt>
                <c:pt idx="1">
                  <c:v>272.5</c:v>
                </c:pt>
                <c:pt idx="2">
                  <c:v>268.5</c:v>
                </c:pt>
                <c:pt idx="3">
                  <c:v>269.25</c:v>
                </c:pt>
                <c:pt idx="4">
                  <c:v>260.75</c:v>
                </c:pt>
                <c:pt idx="5">
                  <c:v>266.75</c:v>
                </c:pt>
                <c:pt idx="6">
                  <c:v>222.5</c:v>
                </c:pt>
                <c:pt idx="7">
                  <c:v>234.5</c:v>
                </c:pt>
                <c:pt idx="8">
                  <c:v>233</c:v>
                </c:pt>
                <c:pt idx="9">
                  <c:v>237.5</c:v>
                </c:pt>
                <c:pt idx="10">
                  <c:v>238.25</c:v>
                </c:pt>
                <c:pt idx="11">
                  <c:v>239.75</c:v>
                </c:pt>
                <c:pt idx="12">
                  <c:v>238.25</c:v>
                </c:pt>
                <c:pt idx="13">
                  <c:v>247</c:v>
                </c:pt>
                <c:pt idx="14">
                  <c:v>261.25</c:v>
                </c:pt>
                <c:pt idx="15">
                  <c:v>281.25</c:v>
                </c:pt>
                <c:pt idx="16">
                  <c:v>278</c:v>
                </c:pt>
                <c:pt idx="17">
                  <c:v>295.5</c:v>
                </c:pt>
                <c:pt idx="18">
                  <c:v>260.25</c:v>
                </c:pt>
                <c:pt idx="19">
                  <c:v>243.25</c:v>
                </c:pt>
                <c:pt idx="20">
                  <c:v>228</c:v>
                </c:pt>
                <c:pt idx="21">
                  <c:v>229.25</c:v>
                </c:pt>
                <c:pt idx="22">
                  <c:v>227.75</c:v>
                </c:pt>
                <c:pt idx="23">
                  <c:v>231.75</c:v>
                </c:pt>
                <c:pt idx="24">
                  <c:v>244.25</c:v>
                </c:pt>
                <c:pt idx="25">
                  <c:v>241.25</c:v>
                </c:pt>
                <c:pt idx="26">
                  <c:v>252.75</c:v>
                </c:pt>
                <c:pt idx="27">
                  <c:v>246.5</c:v>
                </c:pt>
                <c:pt idx="28">
                  <c:v>245.75</c:v>
                </c:pt>
                <c:pt idx="29">
                  <c:v>225</c:v>
                </c:pt>
                <c:pt idx="30">
                  <c:v>258</c:v>
                </c:pt>
                <c:pt idx="31">
                  <c:v>249</c:v>
                </c:pt>
                <c:pt idx="32">
                  <c:v>249.25</c:v>
                </c:pt>
                <c:pt idx="33">
                  <c:v>251</c:v>
                </c:pt>
                <c:pt idx="34">
                  <c:v>238.75</c:v>
                </c:pt>
                <c:pt idx="35">
                  <c:v>251.5</c:v>
                </c:pt>
                <c:pt idx="36">
                  <c:v>264.25</c:v>
                </c:pt>
                <c:pt idx="37">
                  <c:v>264.75</c:v>
                </c:pt>
                <c:pt idx="38">
                  <c:v>264.25</c:v>
                </c:pt>
                <c:pt idx="39">
                  <c:v>244</c:v>
                </c:pt>
                <c:pt idx="40">
                  <c:v>259.5</c:v>
                </c:pt>
                <c:pt idx="41">
                  <c:v>248.25</c:v>
                </c:pt>
                <c:pt idx="42">
                  <c:v>220.25</c:v>
                </c:pt>
                <c:pt idx="43">
                  <c:v>218.75</c:v>
                </c:pt>
                <c:pt idx="44">
                  <c:v>215.25</c:v>
                </c:pt>
                <c:pt idx="45">
                  <c:v>207.25</c:v>
                </c:pt>
                <c:pt idx="46">
                  <c:v>212.5</c:v>
                </c:pt>
                <c:pt idx="47">
                  <c:v>216.5</c:v>
                </c:pt>
                <c:pt idx="48">
                  <c:v>214.5</c:v>
                </c:pt>
                <c:pt idx="49">
                  <c:v>211.25</c:v>
                </c:pt>
                <c:pt idx="50">
                  <c:v>230.25</c:v>
                </c:pt>
                <c:pt idx="51">
                  <c:v>228</c:v>
                </c:pt>
                <c:pt idx="52">
                  <c:v>224.5</c:v>
                </c:pt>
                <c:pt idx="53">
                  <c:v>222.75</c:v>
                </c:pt>
                <c:pt idx="54">
                  <c:v>235.75</c:v>
                </c:pt>
                <c:pt idx="55">
                  <c:v>229.75</c:v>
                </c:pt>
                <c:pt idx="56">
                  <c:v>244.75</c:v>
                </c:pt>
                <c:pt idx="57">
                  <c:v>257.75</c:v>
                </c:pt>
                <c:pt idx="58">
                  <c:v>279.5</c:v>
                </c:pt>
                <c:pt idx="59">
                  <c:v>306</c:v>
                </c:pt>
                <c:pt idx="60">
                  <c:v>290.1875</c:v>
                </c:pt>
                <c:pt idx="61">
                  <c:v>285.625</c:v>
                </c:pt>
                <c:pt idx="62">
                  <c:v>274.8125</c:v>
                </c:pt>
                <c:pt idx="63">
                  <c:v>269</c:v>
                </c:pt>
                <c:pt idx="64">
                  <c:v>278.8125</c:v>
                </c:pt>
                <c:pt idx="65">
                  <c:v>249.1875</c:v>
                </c:pt>
                <c:pt idx="66">
                  <c:v>218.8125</c:v>
                </c:pt>
                <c:pt idx="67">
                  <c:v>220.8125</c:v>
                </c:pt>
                <c:pt idx="68">
                  <c:v>215.8125</c:v>
                </c:pt>
                <c:pt idx="69">
                  <c:v>215.8125</c:v>
                </c:pt>
                <c:pt idx="70">
                  <c:v>213</c:v>
                </c:pt>
                <c:pt idx="71">
                  <c:v>231</c:v>
                </c:pt>
                <c:pt idx="72">
                  <c:v>229.5</c:v>
                </c:pt>
                <c:pt idx="73">
                  <c:v>234.25</c:v>
                </c:pt>
                <c:pt idx="74">
                  <c:v>250</c:v>
                </c:pt>
                <c:pt idx="75">
                  <c:v>249</c:v>
                </c:pt>
                <c:pt idx="76">
                  <c:v>266</c:v>
                </c:pt>
                <c:pt idx="77">
                  <c:v>272</c:v>
                </c:pt>
                <c:pt idx="78">
                  <c:v>281.75</c:v>
                </c:pt>
                <c:pt idx="79">
                  <c:v>295.5</c:v>
                </c:pt>
                <c:pt idx="80">
                  <c:v>311.75</c:v>
                </c:pt>
                <c:pt idx="81">
                  <c:v>332.5</c:v>
                </c:pt>
                <c:pt idx="82">
                  <c:v>330.75</c:v>
                </c:pt>
                <c:pt idx="83">
                  <c:v>369.25</c:v>
                </c:pt>
                <c:pt idx="84">
                  <c:v>369</c:v>
                </c:pt>
                <c:pt idx="85">
                  <c:v>395</c:v>
                </c:pt>
                <c:pt idx="86">
                  <c:v>409</c:v>
                </c:pt>
                <c:pt idx="87">
                  <c:v>462.5</c:v>
                </c:pt>
                <c:pt idx="88">
                  <c:v>477.25</c:v>
                </c:pt>
                <c:pt idx="89">
                  <c:v>516.25</c:v>
                </c:pt>
                <c:pt idx="90">
                  <c:v>354.25</c:v>
                </c:pt>
                <c:pt idx="91">
                  <c:v>370.5</c:v>
                </c:pt>
                <c:pt idx="92">
                  <c:v>296.75</c:v>
                </c:pt>
                <c:pt idx="93">
                  <c:v>266</c:v>
                </c:pt>
                <c:pt idx="94">
                  <c:v>270.75</c:v>
                </c:pt>
                <c:pt idx="95">
                  <c:v>258.25</c:v>
                </c:pt>
                <c:pt idx="96">
                  <c:v>270.25</c:v>
                </c:pt>
                <c:pt idx="97">
                  <c:v>296.75</c:v>
                </c:pt>
                <c:pt idx="98">
                  <c:v>310</c:v>
                </c:pt>
                <c:pt idx="99">
                  <c:v>295</c:v>
                </c:pt>
                <c:pt idx="100">
                  <c:v>270.75</c:v>
                </c:pt>
                <c:pt idx="101">
                  <c:v>248</c:v>
                </c:pt>
                <c:pt idx="102">
                  <c:v>265.5</c:v>
                </c:pt>
                <c:pt idx="103">
                  <c:v>265.75</c:v>
                </c:pt>
                <c:pt idx="104">
                  <c:v>257.75</c:v>
                </c:pt>
                <c:pt idx="105">
                  <c:v>279.75</c:v>
                </c:pt>
                <c:pt idx="106">
                  <c:v>271.5</c:v>
                </c:pt>
                <c:pt idx="107">
                  <c:v>265</c:v>
                </c:pt>
                <c:pt idx="108">
                  <c:v>273</c:v>
                </c:pt>
                <c:pt idx="109">
                  <c:v>261.5</c:v>
                </c:pt>
                <c:pt idx="110">
                  <c:v>259</c:v>
                </c:pt>
                <c:pt idx="111">
                  <c:v>243.75</c:v>
                </c:pt>
                <c:pt idx="112">
                  <c:v>238.5</c:v>
                </c:pt>
                <c:pt idx="113">
                  <c:v>245.25</c:v>
                </c:pt>
                <c:pt idx="114">
                  <c:v>217.5</c:v>
                </c:pt>
                <c:pt idx="115">
                  <c:v>187.25</c:v>
                </c:pt>
                <c:pt idx="116">
                  <c:v>209</c:v>
                </c:pt>
                <c:pt idx="117">
                  <c:v>219</c:v>
                </c:pt>
                <c:pt idx="118">
                  <c:v>218.75</c:v>
                </c:pt>
                <c:pt idx="119">
                  <c:v>213.5</c:v>
                </c:pt>
                <c:pt idx="120">
                  <c:v>214.5</c:v>
                </c:pt>
                <c:pt idx="121">
                  <c:v>204.5</c:v>
                </c:pt>
                <c:pt idx="122">
                  <c:v>225.5</c:v>
                </c:pt>
                <c:pt idx="123">
                  <c:v>214.75</c:v>
                </c:pt>
                <c:pt idx="124">
                  <c:v>219.5</c:v>
                </c:pt>
                <c:pt idx="125">
                  <c:v>211.25</c:v>
                </c:pt>
                <c:pt idx="126">
                  <c:v>203.25</c:v>
                </c:pt>
                <c:pt idx="127">
                  <c:v>205.25</c:v>
                </c:pt>
                <c:pt idx="128">
                  <c:v>208.25</c:v>
                </c:pt>
                <c:pt idx="129">
                  <c:v>199.5</c:v>
                </c:pt>
                <c:pt idx="130">
                  <c:v>187.5</c:v>
                </c:pt>
                <c:pt idx="131">
                  <c:v>204.5</c:v>
                </c:pt>
                <c:pt idx="132">
                  <c:v>220</c:v>
                </c:pt>
                <c:pt idx="133">
                  <c:v>215</c:v>
                </c:pt>
                <c:pt idx="134">
                  <c:v>236</c:v>
                </c:pt>
                <c:pt idx="135">
                  <c:v>223.75</c:v>
                </c:pt>
                <c:pt idx="136">
                  <c:v>225</c:v>
                </c:pt>
                <c:pt idx="137">
                  <c:v>187.5</c:v>
                </c:pt>
                <c:pt idx="138">
                  <c:v>180.25</c:v>
                </c:pt>
                <c:pt idx="139">
                  <c:v>183.75</c:v>
                </c:pt>
                <c:pt idx="140">
                  <c:v>197.75</c:v>
                </c:pt>
                <c:pt idx="141">
                  <c:v>206</c:v>
                </c:pt>
                <c:pt idx="142">
                  <c:v>208.75</c:v>
                </c:pt>
                <c:pt idx="143">
                  <c:v>231.75</c:v>
                </c:pt>
                <c:pt idx="144">
                  <c:v>209</c:v>
                </c:pt>
                <c:pt idx="145">
                  <c:v>214.5</c:v>
                </c:pt>
                <c:pt idx="146">
                  <c:v>203.25</c:v>
                </c:pt>
                <c:pt idx="147">
                  <c:v>199.25</c:v>
                </c:pt>
                <c:pt idx="148">
                  <c:v>192.75</c:v>
                </c:pt>
                <c:pt idx="149">
                  <c:v>188.75</c:v>
                </c:pt>
                <c:pt idx="150">
                  <c:v>218.75</c:v>
                </c:pt>
                <c:pt idx="151">
                  <c:v>219</c:v>
                </c:pt>
                <c:pt idx="152">
                  <c:v>214.5</c:v>
                </c:pt>
                <c:pt idx="153">
                  <c:v>205.5</c:v>
                </c:pt>
                <c:pt idx="154">
                  <c:v>208.5</c:v>
                </c:pt>
                <c:pt idx="155">
                  <c:v>209</c:v>
                </c:pt>
                <c:pt idx="156">
                  <c:v>206</c:v>
                </c:pt>
                <c:pt idx="157">
                  <c:v>200.5</c:v>
                </c:pt>
                <c:pt idx="158">
                  <c:v>202.5</c:v>
                </c:pt>
                <c:pt idx="159">
                  <c:v>193.5</c:v>
                </c:pt>
                <c:pt idx="160">
                  <c:v>214</c:v>
                </c:pt>
                <c:pt idx="161">
                  <c:v>225.5</c:v>
                </c:pt>
                <c:pt idx="162">
                  <c:v>247.25</c:v>
                </c:pt>
                <c:pt idx="163">
                  <c:v>259.5</c:v>
                </c:pt>
                <c:pt idx="164">
                  <c:v>251.5</c:v>
                </c:pt>
                <c:pt idx="165">
                  <c:v>247.5</c:v>
                </c:pt>
                <c:pt idx="166">
                  <c:v>240.25</c:v>
                </c:pt>
                <c:pt idx="167">
                  <c:v>235.75</c:v>
                </c:pt>
                <c:pt idx="168">
                  <c:v>238.25</c:v>
                </c:pt>
                <c:pt idx="169">
                  <c:v>231.75</c:v>
                </c:pt>
                <c:pt idx="170">
                  <c:v>236.5</c:v>
                </c:pt>
                <c:pt idx="171">
                  <c:v>232.75</c:v>
                </c:pt>
                <c:pt idx="172">
                  <c:v>244.25</c:v>
                </c:pt>
                <c:pt idx="173">
                  <c:v>228.5</c:v>
                </c:pt>
                <c:pt idx="174">
                  <c:v>206</c:v>
                </c:pt>
                <c:pt idx="175">
                  <c:v>233.25</c:v>
                </c:pt>
                <c:pt idx="176">
                  <c:v>220.25</c:v>
                </c:pt>
                <c:pt idx="177">
                  <c:v>247.25</c:v>
                </c:pt>
                <c:pt idx="178">
                  <c:v>245</c:v>
                </c:pt>
                <c:pt idx="179">
                  <c:v>246</c:v>
                </c:pt>
                <c:pt idx="180">
                  <c:v>276.25</c:v>
                </c:pt>
                <c:pt idx="181">
                  <c:v>296.25</c:v>
                </c:pt>
                <c:pt idx="182">
                  <c:v>320</c:v>
                </c:pt>
                <c:pt idx="183">
                  <c:v>316.5</c:v>
                </c:pt>
                <c:pt idx="184">
                  <c:v>304</c:v>
                </c:pt>
                <c:pt idx="185">
                  <c:v>257.5</c:v>
                </c:pt>
                <c:pt idx="186">
                  <c:v>217.25</c:v>
                </c:pt>
                <c:pt idx="187">
                  <c:v>227.75</c:v>
                </c:pt>
                <c:pt idx="188">
                  <c:v>205.5</c:v>
                </c:pt>
                <c:pt idx="189">
                  <c:v>202.5</c:v>
                </c:pt>
                <c:pt idx="190">
                  <c:v>192.5</c:v>
                </c:pt>
                <c:pt idx="191">
                  <c:v>204.75</c:v>
                </c:pt>
                <c:pt idx="192">
                  <c:v>197</c:v>
                </c:pt>
                <c:pt idx="193">
                  <c:v>214.5</c:v>
                </c:pt>
                <c:pt idx="194">
                  <c:v>213</c:v>
                </c:pt>
                <c:pt idx="195">
                  <c:v>204.75</c:v>
                </c:pt>
                <c:pt idx="196">
                  <c:v>222</c:v>
                </c:pt>
                <c:pt idx="197">
                  <c:v>212.25</c:v>
                </c:pt>
                <c:pt idx="198">
                  <c:v>236.5</c:v>
                </c:pt>
                <c:pt idx="199">
                  <c:v>201.5</c:v>
                </c:pt>
                <c:pt idx="200">
                  <c:v>205.5</c:v>
                </c:pt>
                <c:pt idx="201">
                  <c:v>196.25</c:v>
                </c:pt>
                <c:pt idx="202">
                  <c:v>187.5</c:v>
                </c:pt>
                <c:pt idx="203">
                  <c:v>215.75</c:v>
                </c:pt>
                <c:pt idx="204">
                  <c:v>218.75</c:v>
                </c:pt>
                <c:pt idx="205">
                  <c:v>228</c:v>
                </c:pt>
                <c:pt idx="206">
                  <c:v>236</c:v>
                </c:pt>
                <c:pt idx="207">
                  <c:v>238.25</c:v>
                </c:pt>
                <c:pt idx="208">
                  <c:v>251.25</c:v>
                </c:pt>
                <c:pt idx="209">
                  <c:v>235.5</c:v>
                </c:pt>
                <c:pt idx="210">
                  <c:v>239</c:v>
                </c:pt>
                <c:pt idx="211">
                  <c:v>232</c:v>
                </c:pt>
                <c:pt idx="212">
                  <c:v>262.5</c:v>
                </c:pt>
                <c:pt idx="213">
                  <c:v>320.75</c:v>
                </c:pt>
                <c:pt idx="214">
                  <c:v>377</c:v>
                </c:pt>
                <c:pt idx="215">
                  <c:v>390.25</c:v>
                </c:pt>
                <c:pt idx="216">
                  <c:v>404</c:v>
                </c:pt>
                <c:pt idx="217">
                  <c:v>425.25</c:v>
                </c:pt>
                <c:pt idx="218">
                  <c:v>374.5</c:v>
                </c:pt>
                <c:pt idx="219">
                  <c:v>358</c:v>
                </c:pt>
                <c:pt idx="220">
                  <c:v>390.25</c:v>
                </c:pt>
                <c:pt idx="221">
                  <c:v>329.5</c:v>
                </c:pt>
                <c:pt idx="222">
                  <c:v>325.75</c:v>
                </c:pt>
                <c:pt idx="223">
                  <c:v>324</c:v>
                </c:pt>
                <c:pt idx="224">
                  <c:v>373</c:v>
                </c:pt>
                <c:pt idx="225">
                  <c:v>375.5</c:v>
                </c:pt>
                <c:pt idx="226">
                  <c:v>384.5</c:v>
                </c:pt>
                <c:pt idx="227">
                  <c:v>455.5</c:v>
                </c:pt>
                <c:pt idx="228">
                  <c:v>501.25</c:v>
                </c:pt>
                <c:pt idx="229">
                  <c:v>546</c:v>
                </c:pt>
                <c:pt idx="230">
                  <c:v>567.25</c:v>
                </c:pt>
                <c:pt idx="231">
                  <c:v>600.25</c:v>
                </c:pt>
                <c:pt idx="232">
                  <c:v>599.25</c:v>
                </c:pt>
                <c:pt idx="233">
                  <c:v>724.75</c:v>
                </c:pt>
                <c:pt idx="234">
                  <c:v>587.5</c:v>
                </c:pt>
                <c:pt idx="235">
                  <c:v>568.25</c:v>
                </c:pt>
                <c:pt idx="236">
                  <c:v>487.5</c:v>
                </c:pt>
                <c:pt idx="237">
                  <c:v>401.5</c:v>
                </c:pt>
                <c:pt idx="238">
                  <c:v>349.5</c:v>
                </c:pt>
                <c:pt idx="239">
                  <c:v>407</c:v>
                </c:pt>
                <c:pt idx="240">
                  <c:v>379</c:v>
                </c:pt>
                <c:pt idx="241">
                  <c:v>350.75</c:v>
                </c:pt>
                <c:pt idx="242">
                  <c:v>404.75</c:v>
                </c:pt>
                <c:pt idx="243">
                  <c:v>396.25</c:v>
                </c:pt>
                <c:pt idx="244">
                  <c:v>436.25</c:v>
                </c:pt>
                <c:pt idx="245">
                  <c:v>347.75</c:v>
                </c:pt>
                <c:pt idx="246">
                  <c:v>339.5</c:v>
                </c:pt>
                <c:pt idx="247">
                  <c:v>326.25</c:v>
                </c:pt>
                <c:pt idx="248">
                  <c:v>344</c:v>
                </c:pt>
                <c:pt idx="249">
                  <c:v>366</c:v>
                </c:pt>
                <c:pt idx="250">
                  <c:v>402.75</c:v>
                </c:pt>
                <c:pt idx="251">
                  <c:v>414.5</c:v>
                </c:pt>
                <c:pt idx="252">
                  <c:v>356.5</c:v>
                </c:pt>
                <c:pt idx="253">
                  <c:v>378</c:v>
                </c:pt>
                <c:pt idx="254">
                  <c:v>345</c:v>
                </c:pt>
                <c:pt idx="255">
                  <c:v>366.25</c:v>
                </c:pt>
                <c:pt idx="256">
                  <c:v>359</c:v>
                </c:pt>
                <c:pt idx="257">
                  <c:v>354.25</c:v>
                </c:pt>
                <c:pt idx="258">
                  <c:v>392.75</c:v>
                </c:pt>
                <c:pt idx="259">
                  <c:v>424.5</c:v>
                </c:pt>
                <c:pt idx="260">
                  <c:v>495.75</c:v>
                </c:pt>
                <c:pt idx="261">
                  <c:v>582</c:v>
                </c:pt>
                <c:pt idx="262">
                  <c:v>530</c:v>
                </c:pt>
                <c:pt idx="263">
                  <c:v>629</c:v>
                </c:pt>
                <c:pt idx="264">
                  <c:v>659.5</c:v>
                </c:pt>
                <c:pt idx="265">
                  <c:v>722.5</c:v>
                </c:pt>
                <c:pt idx="266">
                  <c:v>693.25</c:v>
                </c:pt>
                <c:pt idx="267">
                  <c:v>754</c:v>
                </c:pt>
              </c:numCache>
            </c:numRef>
          </c:val>
        </c:ser>
        <c:marker val="1"/>
        <c:axId val="195932544"/>
        <c:axId val="195926656"/>
      </c:lineChart>
      <c:dateAx>
        <c:axId val="193021440"/>
        <c:scaling>
          <c:orientation val="minMax"/>
        </c:scaling>
        <c:axPos val="b"/>
        <c:minorGridlines/>
        <c:numFmt formatCode="[$-409]mmm\-yy;@" sourceLinked="0"/>
        <c:tickLblPos val="nextTo"/>
        <c:crossAx val="195925120"/>
        <c:crosses val="autoZero"/>
        <c:auto val="1"/>
        <c:lblOffset val="100"/>
        <c:majorUnit val="2"/>
        <c:majorTimeUnit val="years"/>
      </c:dateAx>
      <c:valAx>
        <c:axId val="195925120"/>
        <c:scaling>
          <c:orientation val="minMax"/>
          <c:max val="350"/>
        </c:scaling>
        <c:axPos val="l"/>
        <c:majorGridlines/>
        <c:numFmt formatCode="General" sourceLinked="1"/>
        <c:tickLblPos val="nextTo"/>
        <c:crossAx val="193021440"/>
        <c:crosses val="autoZero"/>
        <c:crossBetween val="between"/>
      </c:valAx>
      <c:valAx>
        <c:axId val="195926656"/>
        <c:scaling>
          <c:orientation val="minMax"/>
          <c:max val="800"/>
          <c:min val="100"/>
        </c:scaling>
        <c:axPos val="r"/>
        <c:numFmt formatCode="General" sourceLinked="1"/>
        <c:tickLblPos val="nextTo"/>
        <c:crossAx val="195932544"/>
        <c:crosses val="max"/>
        <c:crossBetween val="between"/>
      </c:valAx>
      <c:catAx>
        <c:axId val="195932544"/>
        <c:scaling>
          <c:orientation val="minMax"/>
        </c:scaling>
        <c:delete val="1"/>
        <c:axPos val="b"/>
        <c:tickLblPos val="none"/>
        <c:crossAx val="195926656"/>
        <c:crosses val="autoZero"/>
        <c:auto val="1"/>
        <c:lblAlgn val="ctr"/>
        <c:lblOffset val="100"/>
      </c:catAx>
      <c:spPr>
        <a:ln>
          <a:solidFill>
            <a:srgbClr val="000000"/>
          </a:solidFill>
        </a:ln>
      </c:spPr>
    </c:plotArea>
    <c:legend>
      <c:legendPos val="b"/>
      <c:layout>
        <c:manualLayout>
          <c:xMode val="edge"/>
          <c:yMode val="edge"/>
          <c:x val="0.49495937464338696"/>
          <c:y val="0.94661289734616505"/>
          <c:w val="0.18979128152459226"/>
          <c:h val="3.9498213764946055E-2"/>
        </c:manualLayout>
      </c:layout>
    </c:legend>
    <c:plotVisOnly val="1"/>
  </c:chart>
  <c:spPr>
    <a:ln>
      <a:solidFill>
        <a:srgbClr val="000000"/>
      </a:solidFill>
    </a:ln>
  </c:sp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8.3570647419073149E-2"/>
          <c:w val="0.92602561043506226"/>
          <c:h val="0.7903162365121027"/>
        </c:manualLayout>
      </c:layout>
      <c:lineChart>
        <c:grouping val="standard"/>
        <c:ser>
          <c:idx val="0"/>
          <c:order val="0"/>
          <c:tx>
            <c:v>Wheat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Sheet1!$V$4:$V$271</c:f>
              <c:numCache>
                <c:formatCode>m/d/yyyy</c:formatCode>
                <c:ptCount val="268"/>
                <c:pt idx="0">
                  <c:v>32539</c:v>
                </c:pt>
                <c:pt idx="1">
                  <c:v>32567</c:v>
                </c:pt>
                <c:pt idx="2">
                  <c:v>32598</c:v>
                </c:pt>
                <c:pt idx="3">
                  <c:v>32626</c:v>
                </c:pt>
                <c:pt idx="4">
                  <c:v>32659</c:v>
                </c:pt>
                <c:pt idx="5">
                  <c:v>32689</c:v>
                </c:pt>
                <c:pt idx="6">
                  <c:v>32720</c:v>
                </c:pt>
                <c:pt idx="7">
                  <c:v>32751</c:v>
                </c:pt>
                <c:pt idx="8">
                  <c:v>32780</c:v>
                </c:pt>
                <c:pt idx="9">
                  <c:v>32812</c:v>
                </c:pt>
                <c:pt idx="10">
                  <c:v>32842</c:v>
                </c:pt>
                <c:pt idx="11">
                  <c:v>32871</c:v>
                </c:pt>
                <c:pt idx="12">
                  <c:v>32904</c:v>
                </c:pt>
                <c:pt idx="13">
                  <c:v>32932</c:v>
                </c:pt>
                <c:pt idx="14">
                  <c:v>32962</c:v>
                </c:pt>
                <c:pt idx="15">
                  <c:v>32993</c:v>
                </c:pt>
                <c:pt idx="16">
                  <c:v>33024</c:v>
                </c:pt>
                <c:pt idx="17">
                  <c:v>33053</c:v>
                </c:pt>
                <c:pt idx="18">
                  <c:v>33085</c:v>
                </c:pt>
                <c:pt idx="19">
                  <c:v>33116</c:v>
                </c:pt>
                <c:pt idx="20">
                  <c:v>33144</c:v>
                </c:pt>
                <c:pt idx="21">
                  <c:v>33177</c:v>
                </c:pt>
                <c:pt idx="22">
                  <c:v>33207</c:v>
                </c:pt>
                <c:pt idx="23">
                  <c:v>33238</c:v>
                </c:pt>
                <c:pt idx="24">
                  <c:v>33269</c:v>
                </c:pt>
                <c:pt idx="25">
                  <c:v>33297</c:v>
                </c:pt>
                <c:pt idx="26">
                  <c:v>33326</c:v>
                </c:pt>
                <c:pt idx="27">
                  <c:v>33358</c:v>
                </c:pt>
                <c:pt idx="28">
                  <c:v>33389</c:v>
                </c:pt>
                <c:pt idx="29">
                  <c:v>33417</c:v>
                </c:pt>
                <c:pt idx="30">
                  <c:v>33450</c:v>
                </c:pt>
                <c:pt idx="31">
                  <c:v>33480</c:v>
                </c:pt>
                <c:pt idx="32">
                  <c:v>33511</c:v>
                </c:pt>
                <c:pt idx="33">
                  <c:v>33542</c:v>
                </c:pt>
                <c:pt idx="34">
                  <c:v>33571</c:v>
                </c:pt>
                <c:pt idx="35">
                  <c:v>33603</c:v>
                </c:pt>
                <c:pt idx="36">
                  <c:v>33634</c:v>
                </c:pt>
                <c:pt idx="37">
                  <c:v>33662</c:v>
                </c:pt>
                <c:pt idx="38">
                  <c:v>33694</c:v>
                </c:pt>
                <c:pt idx="39">
                  <c:v>33724</c:v>
                </c:pt>
                <c:pt idx="40">
                  <c:v>33753</c:v>
                </c:pt>
                <c:pt idx="41">
                  <c:v>33785</c:v>
                </c:pt>
                <c:pt idx="42">
                  <c:v>33816</c:v>
                </c:pt>
                <c:pt idx="43">
                  <c:v>33847</c:v>
                </c:pt>
                <c:pt idx="44">
                  <c:v>33877</c:v>
                </c:pt>
                <c:pt idx="45">
                  <c:v>33907</c:v>
                </c:pt>
                <c:pt idx="46">
                  <c:v>33938</c:v>
                </c:pt>
                <c:pt idx="47">
                  <c:v>33969</c:v>
                </c:pt>
                <c:pt idx="48">
                  <c:v>33998</c:v>
                </c:pt>
                <c:pt idx="49">
                  <c:v>34026</c:v>
                </c:pt>
                <c:pt idx="50">
                  <c:v>34059</c:v>
                </c:pt>
                <c:pt idx="51">
                  <c:v>34089</c:v>
                </c:pt>
                <c:pt idx="52">
                  <c:v>34120</c:v>
                </c:pt>
                <c:pt idx="53">
                  <c:v>34150</c:v>
                </c:pt>
                <c:pt idx="54">
                  <c:v>34180</c:v>
                </c:pt>
                <c:pt idx="55">
                  <c:v>34212</c:v>
                </c:pt>
                <c:pt idx="56">
                  <c:v>34242</c:v>
                </c:pt>
                <c:pt idx="57">
                  <c:v>34271</c:v>
                </c:pt>
                <c:pt idx="58">
                  <c:v>34303</c:v>
                </c:pt>
                <c:pt idx="59">
                  <c:v>34334</c:v>
                </c:pt>
                <c:pt idx="60">
                  <c:v>34365</c:v>
                </c:pt>
                <c:pt idx="61">
                  <c:v>34393</c:v>
                </c:pt>
                <c:pt idx="62">
                  <c:v>34424</c:v>
                </c:pt>
                <c:pt idx="63">
                  <c:v>34453</c:v>
                </c:pt>
                <c:pt idx="64">
                  <c:v>34485</c:v>
                </c:pt>
                <c:pt idx="65">
                  <c:v>34515</c:v>
                </c:pt>
                <c:pt idx="66">
                  <c:v>34544</c:v>
                </c:pt>
                <c:pt idx="67">
                  <c:v>34577</c:v>
                </c:pt>
                <c:pt idx="68">
                  <c:v>34607</c:v>
                </c:pt>
                <c:pt idx="69">
                  <c:v>34638</c:v>
                </c:pt>
                <c:pt idx="70">
                  <c:v>34668</c:v>
                </c:pt>
                <c:pt idx="71">
                  <c:v>34698</c:v>
                </c:pt>
                <c:pt idx="72">
                  <c:v>34730</c:v>
                </c:pt>
                <c:pt idx="73">
                  <c:v>34758</c:v>
                </c:pt>
                <c:pt idx="74">
                  <c:v>34789</c:v>
                </c:pt>
                <c:pt idx="75">
                  <c:v>34817</c:v>
                </c:pt>
                <c:pt idx="76">
                  <c:v>34850</c:v>
                </c:pt>
                <c:pt idx="77">
                  <c:v>34880</c:v>
                </c:pt>
                <c:pt idx="78">
                  <c:v>34911</c:v>
                </c:pt>
                <c:pt idx="79">
                  <c:v>34942</c:v>
                </c:pt>
                <c:pt idx="80">
                  <c:v>34971</c:v>
                </c:pt>
                <c:pt idx="81">
                  <c:v>35003</c:v>
                </c:pt>
                <c:pt idx="82">
                  <c:v>35033</c:v>
                </c:pt>
                <c:pt idx="83">
                  <c:v>35062</c:v>
                </c:pt>
                <c:pt idx="84">
                  <c:v>35095</c:v>
                </c:pt>
                <c:pt idx="85">
                  <c:v>35124</c:v>
                </c:pt>
                <c:pt idx="86">
                  <c:v>35153</c:v>
                </c:pt>
                <c:pt idx="87">
                  <c:v>35185</c:v>
                </c:pt>
                <c:pt idx="88">
                  <c:v>35216</c:v>
                </c:pt>
                <c:pt idx="89">
                  <c:v>35244</c:v>
                </c:pt>
                <c:pt idx="90">
                  <c:v>35277</c:v>
                </c:pt>
                <c:pt idx="91">
                  <c:v>35307</c:v>
                </c:pt>
                <c:pt idx="92">
                  <c:v>35338</c:v>
                </c:pt>
                <c:pt idx="93">
                  <c:v>35369</c:v>
                </c:pt>
                <c:pt idx="94">
                  <c:v>35398</c:v>
                </c:pt>
                <c:pt idx="95">
                  <c:v>35430</c:v>
                </c:pt>
                <c:pt idx="96">
                  <c:v>35461</c:v>
                </c:pt>
                <c:pt idx="97">
                  <c:v>35489</c:v>
                </c:pt>
                <c:pt idx="98">
                  <c:v>35520</c:v>
                </c:pt>
                <c:pt idx="99">
                  <c:v>35550</c:v>
                </c:pt>
                <c:pt idx="100">
                  <c:v>35580</c:v>
                </c:pt>
                <c:pt idx="101">
                  <c:v>35611</c:v>
                </c:pt>
                <c:pt idx="102">
                  <c:v>35642</c:v>
                </c:pt>
                <c:pt idx="103">
                  <c:v>35671</c:v>
                </c:pt>
                <c:pt idx="104">
                  <c:v>35703</c:v>
                </c:pt>
                <c:pt idx="105">
                  <c:v>35734</c:v>
                </c:pt>
                <c:pt idx="106">
                  <c:v>35762</c:v>
                </c:pt>
                <c:pt idx="107">
                  <c:v>35795</c:v>
                </c:pt>
                <c:pt idx="108">
                  <c:v>35825</c:v>
                </c:pt>
                <c:pt idx="109">
                  <c:v>35853</c:v>
                </c:pt>
                <c:pt idx="110">
                  <c:v>35885</c:v>
                </c:pt>
                <c:pt idx="111">
                  <c:v>35915</c:v>
                </c:pt>
                <c:pt idx="112">
                  <c:v>35944</c:v>
                </c:pt>
                <c:pt idx="113">
                  <c:v>35976</c:v>
                </c:pt>
                <c:pt idx="114">
                  <c:v>36007</c:v>
                </c:pt>
                <c:pt idx="115">
                  <c:v>36038</c:v>
                </c:pt>
                <c:pt idx="116">
                  <c:v>36068</c:v>
                </c:pt>
                <c:pt idx="117">
                  <c:v>36098</c:v>
                </c:pt>
                <c:pt idx="118">
                  <c:v>36129</c:v>
                </c:pt>
                <c:pt idx="119">
                  <c:v>36160</c:v>
                </c:pt>
                <c:pt idx="120">
                  <c:v>36189</c:v>
                </c:pt>
                <c:pt idx="121">
                  <c:v>36217</c:v>
                </c:pt>
                <c:pt idx="122">
                  <c:v>36250</c:v>
                </c:pt>
                <c:pt idx="123">
                  <c:v>36280</c:v>
                </c:pt>
                <c:pt idx="124">
                  <c:v>36311</c:v>
                </c:pt>
                <c:pt idx="125">
                  <c:v>36341</c:v>
                </c:pt>
                <c:pt idx="126">
                  <c:v>36371</c:v>
                </c:pt>
                <c:pt idx="127">
                  <c:v>36403</c:v>
                </c:pt>
                <c:pt idx="128">
                  <c:v>36433</c:v>
                </c:pt>
                <c:pt idx="129">
                  <c:v>36462</c:v>
                </c:pt>
                <c:pt idx="130">
                  <c:v>36494</c:v>
                </c:pt>
                <c:pt idx="131">
                  <c:v>36525</c:v>
                </c:pt>
                <c:pt idx="132">
                  <c:v>36556</c:v>
                </c:pt>
                <c:pt idx="133">
                  <c:v>36585</c:v>
                </c:pt>
                <c:pt idx="134">
                  <c:v>36616</c:v>
                </c:pt>
                <c:pt idx="135">
                  <c:v>36644</c:v>
                </c:pt>
                <c:pt idx="136">
                  <c:v>36677</c:v>
                </c:pt>
                <c:pt idx="137">
                  <c:v>36707</c:v>
                </c:pt>
                <c:pt idx="138">
                  <c:v>36738</c:v>
                </c:pt>
                <c:pt idx="139">
                  <c:v>36769</c:v>
                </c:pt>
                <c:pt idx="140">
                  <c:v>36798</c:v>
                </c:pt>
                <c:pt idx="141">
                  <c:v>36830</c:v>
                </c:pt>
                <c:pt idx="142">
                  <c:v>36860</c:v>
                </c:pt>
                <c:pt idx="143">
                  <c:v>36889</c:v>
                </c:pt>
                <c:pt idx="144">
                  <c:v>36922</c:v>
                </c:pt>
                <c:pt idx="145">
                  <c:v>36950</c:v>
                </c:pt>
                <c:pt idx="146">
                  <c:v>36980</c:v>
                </c:pt>
                <c:pt idx="147">
                  <c:v>37011</c:v>
                </c:pt>
                <c:pt idx="148">
                  <c:v>37042</c:v>
                </c:pt>
                <c:pt idx="149">
                  <c:v>37071</c:v>
                </c:pt>
                <c:pt idx="150">
                  <c:v>37103</c:v>
                </c:pt>
                <c:pt idx="151">
                  <c:v>37134</c:v>
                </c:pt>
                <c:pt idx="152">
                  <c:v>37162</c:v>
                </c:pt>
                <c:pt idx="153">
                  <c:v>37195</c:v>
                </c:pt>
                <c:pt idx="154">
                  <c:v>37225</c:v>
                </c:pt>
                <c:pt idx="155">
                  <c:v>37256</c:v>
                </c:pt>
                <c:pt idx="156">
                  <c:v>37287</c:v>
                </c:pt>
                <c:pt idx="157">
                  <c:v>37315</c:v>
                </c:pt>
                <c:pt idx="158">
                  <c:v>37344</c:v>
                </c:pt>
                <c:pt idx="159">
                  <c:v>37376</c:v>
                </c:pt>
                <c:pt idx="160">
                  <c:v>37407</c:v>
                </c:pt>
                <c:pt idx="161">
                  <c:v>37435</c:v>
                </c:pt>
                <c:pt idx="162">
                  <c:v>37468</c:v>
                </c:pt>
                <c:pt idx="163">
                  <c:v>37498</c:v>
                </c:pt>
                <c:pt idx="164">
                  <c:v>37529</c:v>
                </c:pt>
                <c:pt idx="165">
                  <c:v>37560</c:v>
                </c:pt>
                <c:pt idx="166">
                  <c:v>37589</c:v>
                </c:pt>
                <c:pt idx="167">
                  <c:v>37621</c:v>
                </c:pt>
                <c:pt idx="168">
                  <c:v>37652</c:v>
                </c:pt>
                <c:pt idx="169">
                  <c:v>37680</c:v>
                </c:pt>
                <c:pt idx="170">
                  <c:v>37711</c:v>
                </c:pt>
                <c:pt idx="171">
                  <c:v>37741</c:v>
                </c:pt>
                <c:pt idx="172">
                  <c:v>37771</c:v>
                </c:pt>
                <c:pt idx="173">
                  <c:v>37802</c:v>
                </c:pt>
                <c:pt idx="174">
                  <c:v>37833</c:v>
                </c:pt>
                <c:pt idx="175">
                  <c:v>37862</c:v>
                </c:pt>
                <c:pt idx="176">
                  <c:v>37894</c:v>
                </c:pt>
                <c:pt idx="177">
                  <c:v>37925</c:v>
                </c:pt>
                <c:pt idx="178">
                  <c:v>37953</c:v>
                </c:pt>
                <c:pt idx="179">
                  <c:v>37986</c:v>
                </c:pt>
                <c:pt idx="180">
                  <c:v>38016</c:v>
                </c:pt>
                <c:pt idx="181">
                  <c:v>38044</c:v>
                </c:pt>
                <c:pt idx="182">
                  <c:v>38077</c:v>
                </c:pt>
                <c:pt idx="183">
                  <c:v>38107</c:v>
                </c:pt>
                <c:pt idx="184">
                  <c:v>38138</c:v>
                </c:pt>
                <c:pt idx="185">
                  <c:v>38168</c:v>
                </c:pt>
                <c:pt idx="186">
                  <c:v>38198</c:v>
                </c:pt>
                <c:pt idx="187">
                  <c:v>38230</c:v>
                </c:pt>
                <c:pt idx="188">
                  <c:v>38260</c:v>
                </c:pt>
                <c:pt idx="189">
                  <c:v>38289</c:v>
                </c:pt>
                <c:pt idx="190">
                  <c:v>38321</c:v>
                </c:pt>
                <c:pt idx="191">
                  <c:v>38352</c:v>
                </c:pt>
                <c:pt idx="192">
                  <c:v>38383</c:v>
                </c:pt>
                <c:pt idx="193">
                  <c:v>38411</c:v>
                </c:pt>
                <c:pt idx="194">
                  <c:v>38442</c:v>
                </c:pt>
                <c:pt idx="195">
                  <c:v>38471</c:v>
                </c:pt>
                <c:pt idx="196">
                  <c:v>38503</c:v>
                </c:pt>
                <c:pt idx="197">
                  <c:v>38533</c:v>
                </c:pt>
                <c:pt idx="198">
                  <c:v>38562</c:v>
                </c:pt>
                <c:pt idx="199">
                  <c:v>38595</c:v>
                </c:pt>
                <c:pt idx="200">
                  <c:v>38625</c:v>
                </c:pt>
                <c:pt idx="201">
                  <c:v>38656</c:v>
                </c:pt>
                <c:pt idx="202">
                  <c:v>38686</c:v>
                </c:pt>
                <c:pt idx="203">
                  <c:v>38716</c:v>
                </c:pt>
                <c:pt idx="204">
                  <c:v>38748</c:v>
                </c:pt>
                <c:pt idx="205">
                  <c:v>38776</c:v>
                </c:pt>
                <c:pt idx="206">
                  <c:v>38807</c:v>
                </c:pt>
                <c:pt idx="207">
                  <c:v>38835</c:v>
                </c:pt>
                <c:pt idx="208">
                  <c:v>38868</c:v>
                </c:pt>
                <c:pt idx="209">
                  <c:v>38898</c:v>
                </c:pt>
                <c:pt idx="210">
                  <c:v>38929</c:v>
                </c:pt>
                <c:pt idx="211">
                  <c:v>38960</c:v>
                </c:pt>
                <c:pt idx="212">
                  <c:v>38989</c:v>
                </c:pt>
                <c:pt idx="213">
                  <c:v>39021</c:v>
                </c:pt>
                <c:pt idx="214">
                  <c:v>39051</c:v>
                </c:pt>
                <c:pt idx="215">
                  <c:v>39080</c:v>
                </c:pt>
                <c:pt idx="216">
                  <c:v>39113</c:v>
                </c:pt>
                <c:pt idx="217">
                  <c:v>39141</c:v>
                </c:pt>
                <c:pt idx="218">
                  <c:v>39171</c:v>
                </c:pt>
                <c:pt idx="219">
                  <c:v>39202</c:v>
                </c:pt>
                <c:pt idx="220">
                  <c:v>39233</c:v>
                </c:pt>
                <c:pt idx="221">
                  <c:v>39262</c:v>
                </c:pt>
                <c:pt idx="222">
                  <c:v>39294</c:v>
                </c:pt>
                <c:pt idx="223">
                  <c:v>39325</c:v>
                </c:pt>
                <c:pt idx="224">
                  <c:v>39353</c:v>
                </c:pt>
                <c:pt idx="225">
                  <c:v>39386</c:v>
                </c:pt>
                <c:pt idx="226">
                  <c:v>39416</c:v>
                </c:pt>
                <c:pt idx="227">
                  <c:v>39447</c:v>
                </c:pt>
                <c:pt idx="228">
                  <c:v>39478</c:v>
                </c:pt>
                <c:pt idx="229">
                  <c:v>39507</c:v>
                </c:pt>
                <c:pt idx="230">
                  <c:v>39538</c:v>
                </c:pt>
                <c:pt idx="231">
                  <c:v>39568</c:v>
                </c:pt>
                <c:pt idx="232">
                  <c:v>39598</c:v>
                </c:pt>
                <c:pt idx="233">
                  <c:v>39629</c:v>
                </c:pt>
                <c:pt idx="234">
                  <c:v>39660</c:v>
                </c:pt>
                <c:pt idx="235">
                  <c:v>39689</c:v>
                </c:pt>
                <c:pt idx="236">
                  <c:v>39721</c:v>
                </c:pt>
                <c:pt idx="237">
                  <c:v>39752</c:v>
                </c:pt>
                <c:pt idx="238">
                  <c:v>39780</c:v>
                </c:pt>
                <c:pt idx="239">
                  <c:v>39813</c:v>
                </c:pt>
                <c:pt idx="240">
                  <c:v>39843</c:v>
                </c:pt>
                <c:pt idx="241">
                  <c:v>39871</c:v>
                </c:pt>
                <c:pt idx="242">
                  <c:v>39903</c:v>
                </c:pt>
                <c:pt idx="243">
                  <c:v>39933</c:v>
                </c:pt>
                <c:pt idx="244">
                  <c:v>39962</c:v>
                </c:pt>
                <c:pt idx="245">
                  <c:v>39994</c:v>
                </c:pt>
                <c:pt idx="246">
                  <c:v>40025</c:v>
                </c:pt>
                <c:pt idx="247">
                  <c:v>40056</c:v>
                </c:pt>
                <c:pt idx="248">
                  <c:v>40086</c:v>
                </c:pt>
                <c:pt idx="249">
                  <c:v>40116</c:v>
                </c:pt>
                <c:pt idx="250">
                  <c:v>40147</c:v>
                </c:pt>
                <c:pt idx="251">
                  <c:v>40178</c:v>
                </c:pt>
                <c:pt idx="252">
                  <c:v>40207</c:v>
                </c:pt>
                <c:pt idx="253">
                  <c:v>40235</c:v>
                </c:pt>
                <c:pt idx="254">
                  <c:v>40268</c:v>
                </c:pt>
                <c:pt idx="255">
                  <c:v>40298</c:v>
                </c:pt>
                <c:pt idx="256">
                  <c:v>40329</c:v>
                </c:pt>
                <c:pt idx="257">
                  <c:v>40359</c:v>
                </c:pt>
                <c:pt idx="258">
                  <c:v>40389</c:v>
                </c:pt>
                <c:pt idx="259">
                  <c:v>40421</c:v>
                </c:pt>
                <c:pt idx="260">
                  <c:v>40451</c:v>
                </c:pt>
                <c:pt idx="261">
                  <c:v>40480</c:v>
                </c:pt>
                <c:pt idx="262">
                  <c:v>40512</c:v>
                </c:pt>
                <c:pt idx="263">
                  <c:v>40543</c:v>
                </c:pt>
                <c:pt idx="264">
                  <c:v>40574</c:v>
                </c:pt>
                <c:pt idx="265">
                  <c:v>40602</c:v>
                </c:pt>
                <c:pt idx="266">
                  <c:v>40633</c:v>
                </c:pt>
                <c:pt idx="267">
                  <c:v>40662</c:v>
                </c:pt>
              </c:numCache>
            </c:numRef>
          </c:cat>
          <c:val>
            <c:numRef>
              <c:f>Sheet1!$AQ$4:$AQ$271</c:f>
              <c:numCache>
                <c:formatCode>General</c:formatCode>
                <c:ptCount val="268"/>
                <c:pt idx="0">
                  <c:v>0.62372304199772988</c:v>
                </c:pt>
                <c:pt idx="1">
                  <c:v>0.62464183381088934</c:v>
                </c:pt>
                <c:pt idx="2">
                  <c:v>0.66501547987616094</c:v>
                </c:pt>
                <c:pt idx="3">
                  <c:v>0.64491017964071862</c:v>
                </c:pt>
                <c:pt idx="4">
                  <c:v>0.67290322580645168</c:v>
                </c:pt>
                <c:pt idx="5">
                  <c:v>0.67149150409062341</c:v>
                </c:pt>
                <c:pt idx="6">
                  <c:v>0.57867360208062468</c:v>
                </c:pt>
                <c:pt idx="7">
                  <c:v>0.6075129533678757</c:v>
                </c:pt>
                <c:pt idx="8">
                  <c:v>0.57213014119091421</c:v>
                </c:pt>
                <c:pt idx="9">
                  <c:v>0.60202788339670499</c:v>
                </c:pt>
                <c:pt idx="10">
                  <c:v>0.58466257668711652</c:v>
                </c:pt>
                <c:pt idx="11">
                  <c:v>0.58582773365913265</c:v>
                </c:pt>
                <c:pt idx="12">
                  <c:v>0.63406520292747892</c:v>
                </c:pt>
                <c:pt idx="13">
                  <c:v>0.6280991735537198</c:v>
                </c:pt>
                <c:pt idx="14">
                  <c:v>0.74271499644634009</c:v>
                </c:pt>
                <c:pt idx="15">
                  <c:v>0.75150300601202402</c:v>
                </c:pt>
                <c:pt idx="16">
                  <c:v>0.83295880149812784</c:v>
                </c:pt>
                <c:pt idx="17">
                  <c:v>0.90713737528779737</c:v>
                </c:pt>
                <c:pt idx="18">
                  <c:v>0.90286209887250646</c:v>
                </c:pt>
                <c:pt idx="19">
                  <c:v>0.92666666666666653</c:v>
                </c:pt>
                <c:pt idx="20">
                  <c:v>0.82088208820882091</c:v>
                </c:pt>
                <c:pt idx="21">
                  <c:v>0.87500000000000033</c:v>
                </c:pt>
                <c:pt idx="22">
                  <c:v>0.92959183673469425</c:v>
                </c:pt>
                <c:pt idx="23">
                  <c:v>0.88963531669865692</c:v>
                </c:pt>
                <c:pt idx="24">
                  <c:v>0.92870722433460073</c:v>
                </c:pt>
                <c:pt idx="25">
                  <c:v>0.92877767083734353</c:v>
                </c:pt>
                <c:pt idx="26">
                  <c:v>0.88142981691368838</c:v>
                </c:pt>
                <c:pt idx="27">
                  <c:v>0.90375802016498663</c:v>
                </c:pt>
                <c:pt idx="28">
                  <c:v>0.85627177700348511</c:v>
                </c:pt>
                <c:pt idx="29">
                  <c:v>0.85146641438032167</c:v>
                </c:pt>
                <c:pt idx="30">
                  <c:v>0.87755102040816368</c:v>
                </c:pt>
                <c:pt idx="31">
                  <c:v>0.80193236714975846</c:v>
                </c:pt>
                <c:pt idx="32">
                  <c:v>0.74962406015037664</c:v>
                </c:pt>
                <c:pt idx="33">
                  <c:v>0.69050894085281944</c:v>
                </c:pt>
                <c:pt idx="34">
                  <c:v>0.64833672776646267</c:v>
                </c:pt>
                <c:pt idx="35">
                  <c:v>0.6213712168004949</c:v>
                </c:pt>
                <c:pt idx="36">
                  <c:v>0.60022714366837082</c:v>
                </c:pt>
                <c:pt idx="37">
                  <c:v>0.65940224159402261</c:v>
                </c:pt>
                <c:pt idx="38">
                  <c:v>0.69722955145118792</c:v>
                </c:pt>
                <c:pt idx="39">
                  <c:v>0.65547347212894602</c:v>
                </c:pt>
                <c:pt idx="40">
                  <c:v>0.74248927038626611</c:v>
                </c:pt>
                <c:pt idx="41">
                  <c:v>0.71030042918454961</c:v>
                </c:pt>
                <c:pt idx="42">
                  <c:v>0.69424743892829033</c:v>
                </c:pt>
                <c:pt idx="43">
                  <c:v>0.68412822517591854</c:v>
                </c:pt>
                <c:pt idx="44">
                  <c:v>0.61456102783725874</c:v>
                </c:pt>
                <c:pt idx="45">
                  <c:v>0.58462623413258141</c:v>
                </c:pt>
                <c:pt idx="46">
                  <c:v>0.55957867017774854</c:v>
                </c:pt>
                <c:pt idx="47">
                  <c:v>0.61201413427561835</c:v>
                </c:pt>
                <c:pt idx="48">
                  <c:v>0.56447368421052635</c:v>
                </c:pt>
                <c:pt idx="49">
                  <c:v>0.56749496306245806</c:v>
                </c:pt>
                <c:pt idx="50">
                  <c:v>0.66306695464362864</c:v>
                </c:pt>
                <c:pt idx="51">
                  <c:v>0.65517241379310398</c:v>
                </c:pt>
                <c:pt idx="52">
                  <c:v>0.77883781439722499</c:v>
                </c:pt>
                <c:pt idx="53">
                  <c:v>0.78157894736842104</c:v>
                </c:pt>
                <c:pt idx="54">
                  <c:v>0.77549342105263153</c:v>
                </c:pt>
                <c:pt idx="55">
                  <c:v>0.74412955465587127</c:v>
                </c:pt>
                <c:pt idx="56">
                  <c:v>0.76784313725490239</c:v>
                </c:pt>
                <c:pt idx="57">
                  <c:v>0.76825633383010461</c:v>
                </c:pt>
                <c:pt idx="58">
                  <c:v>0.80258435032304376</c:v>
                </c:pt>
                <c:pt idx="59">
                  <c:v>0.80912245909766956</c:v>
                </c:pt>
                <c:pt idx="60">
                  <c:v>0.78046730542948362</c:v>
                </c:pt>
                <c:pt idx="61">
                  <c:v>0.83363735862823785</c:v>
                </c:pt>
                <c:pt idx="62">
                  <c:v>0.83323858252795147</c:v>
                </c:pt>
                <c:pt idx="63">
                  <c:v>0.8235744355147343</c:v>
                </c:pt>
                <c:pt idx="64">
                  <c:v>0.8510110644792066</c:v>
                </c:pt>
                <c:pt idx="65">
                  <c:v>0.79660339660339696</c:v>
                </c:pt>
                <c:pt idx="66">
                  <c:v>0.66181474480151259</c:v>
                </c:pt>
                <c:pt idx="67">
                  <c:v>0.60725335166723959</c:v>
                </c:pt>
                <c:pt idx="68">
                  <c:v>0.53468566119541661</c:v>
                </c:pt>
                <c:pt idx="69">
                  <c:v>0.56109847253818768</c:v>
                </c:pt>
                <c:pt idx="70">
                  <c:v>0.57229219143576826</c:v>
                </c:pt>
                <c:pt idx="71">
                  <c:v>0.57534246575342451</c:v>
                </c:pt>
                <c:pt idx="72">
                  <c:v>0.61445783132530152</c:v>
                </c:pt>
                <c:pt idx="73">
                  <c:v>0.66976411722659124</c:v>
                </c:pt>
                <c:pt idx="74">
                  <c:v>0.72833211944646759</c:v>
                </c:pt>
                <c:pt idx="75">
                  <c:v>0.71041369472182558</c:v>
                </c:pt>
                <c:pt idx="76">
                  <c:v>0.71265907568653775</c:v>
                </c:pt>
                <c:pt idx="77">
                  <c:v>0.60986547085201792</c:v>
                </c:pt>
                <c:pt idx="78">
                  <c:v>0.60689283791060888</c:v>
                </c:pt>
                <c:pt idx="79">
                  <c:v>0.65776293823038434</c:v>
                </c:pt>
                <c:pt idx="80">
                  <c:v>0.6333164042661249</c:v>
                </c:pt>
                <c:pt idx="81">
                  <c:v>0.66800602712204959</c:v>
                </c:pt>
                <c:pt idx="82">
                  <c:v>0.65952143569292154</c:v>
                </c:pt>
                <c:pt idx="83">
                  <c:v>0.72083943387018135</c:v>
                </c:pt>
                <c:pt idx="84">
                  <c:v>0.71029836381135669</c:v>
                </c:pt>
                <c:pt idx="85">
                  <c:v>0.77073170731707374</c:v>
                </c:pt>
                <c:pt idx="86">
                  <c:v>0.81922884326489787</c:v>
                </c:pt>
                <c:pt idx="87">
                  <c:v>0.72096648480124648</c:v>
                </c:pt>
                <c:pt idx="88">
                  <c:v>0.90260047281323874</c:v>
                </c:pt>
                <c:pt idx="89">
                  <c:v>1.0788923719958203</c:v>
                </c:pt>
                <c:pt idx="90">
                  <c:v>0.80511363636363664</c:v>
                </c:pt>
                <c:pt idx="91">
                  <c:v>0.82608695652173914</c:v>
                </c:pt>
                <c:pt idx="92">
                  <c:v>0.68061926605504619</c:v>
                </c:pt>
                <c:pt idx="93">
                  <c:v>0.71649831649831708</c:v>
                </c:pt>
                <c:pt idx="94">
                  <c:v>0.68371212121212088</c:v>
                </c:pt>
                <c:pt idx="95">
                  <c:v>0.67737704918032782</c:v>
                </c:pt>
                <c:pt idx="96">
                  <c:v>0.75121612230715751</c:v>
                </c:pt>
                <c:pt idx="97">
                  <c:v>0.79557640750670244</c:v>
                </c:pt>
                <c:pt idx="98">
                  <c:v>0.77987421383647892</c:v>
                </c:pt>
                <c:pt idx="99">
                  <c:v>0.69739952718676124</c:v>
                </c:pt>
                <c:pt idx="100">
                  <c:v>0.75104022191400865</c:v>
                </c:pt>
                <c:pt idx="101">
                  <c:v>0.76602316602316634</c:v>
                </c:pt>
                <c:pt idx="102">
                  <c:v>0.73342541436464126</c:v>
                </c:pt>
                <c:pt idx="103">
                  <c:v>0.7025776602775945</c:v>
                </c:pt>
                <c:pt idx="104">
                  <c:v>0.72759350741002149</c:v>
                </c:pt>
                <c:pt idx="105">
                  <c:v>0.77600554785020803</c:v>
                </c:pt>
                <c:pt idx="106">
                  <c:v>0.79444038039502551</c:v>
                </c:pt>
                <c:pt idx="107">
                  <c:v>0.81350729086722917</c:v>
                </c:pt>
                <c:pt idx="108">
                  <c:v>0.80948851000741262</c:v>
                </c:pt>
                <c:pt idx="109">
                  <c:v>0.79847328244274807</c:v>
                </c:pt>
                <c:pt idx="110">
                  <c:v>0.80874316939890711</c:v>
                </c:pt>
                <c:pt idx="111">
                  <c:v>0.84124245038826573</c:v>
                </c:pt>
                <c:pt idx="112">
                  <c:v>0.83905013192612132</c:v>
                </c:pt>
                <c:pt idx="113">
                  <c:v>0.88778280542986421</c:v>
                </c:pt>
                <c:pt idx="114">
                  <c:v>0.8613861386138616</c:v>
                </c:pt>
                <c:pt idx="115">
                  <c:v>0.78842105263157969</c:v>
                </c:pt>
                <c:pt idx="116">
                  <c:v>0.77623026926648131</c:v>
                </c:pt>
                <c:pt idx="117">
                  <c:v>0.74426508071367881</c:v>
                </c:pt>
                <c:pt idx="118">
                  <c:v>0.78971119133574008</c:v>
                </c:pt>
                <c:pt idx="119">
                  <c:v>0.77285067873303204</c:v>
                </c:pt>
                <c:pt idx="120">
                  <c:v>0.77858439201451934</c:v>
                </c:pt>
                <c:pt idx="121">
                  <c:v>0.86195995785036883</c:v>
                </c:pt>
                <c:pt idx="122">
                  <c:v>0.80463871543264942</c:v>
                </c:pt>
                <c:pt idx="123">
                  <c:v>0.82915057915057944</c:v>
                </c:pt>
                <c:pt idx="124">
                  <c:v>0.87016848364717592</c:v>
                </c:pt>
                <c:pt idx="125">
                  <c:v>0.84500000000000031</c:v>
                </c:pt>
                <c:pt idx="126">
                  <c:v>0.77061611374407613</c:v>
                </c:pt>
                <c:pt idx="127">
                  <c:v>0.77525967894239889</c:v>
                </c:pt>
                <c:pt idx="128">
                  <c:v>0.75521305530371752</c:v>
                </c:pt>
                <c:pt idx="129">
                  <c:v>0.78005865102639294</c:v>
                </c:pt>
                <c:pt idx="130">
                  <c:v>0.80472103004291862</c:v>
                </c:pt>
                <c:pt idx="131">
                  <c:v>0.82293762575452711</c:v>
                </c:pt>
                <c:pt idx="132">
                  <c:v>0.8585365853658532</c:v>
                </c:pt>
                <c:pt idx="133">
                  <c:v>0.87044534412955465</c:v>
                </c:pt>
                <c:pt idx="134">
                  <c:v>0.899904671115348</c:v>
                </c:pt>
                <c:pt idx="135">
                  <c:v>0.92363261093911264</c:v>
                </c:pt>
                <c:pt idx="136">
                  <c:v>0.81892629663330363</c:v>
                </c:pt>
                <c:pt idx="137">
                  <c:v>0.72254335260115643</c:v>
                </c:pt>
                <c:pt idx="138">
                  <c:v>0.7319796954314729</c:v>
                </c:pt>
                <c:pt idx="139">
                  <c:v>0.73280159521435695</c:v>
                </c:pt>
                <c:pt idx="140">
                  <c:v>0.74622641509433962</c:v>
                </c:pt>
                <c:pt idx="141">
                  <c:v>0.80863591756624165</c:v>
                </c:pt>
                <c:pt idx="142">
                  <c:v>0.81542968750000033</c:v>
                </c:pt>
                <c:pt idx="143">
                  <c:v>0.82915921288014371</c:v>
                </c:pt>
                <c:pt idx="144">
                  <c:v>0.76556776556776518</c:v>
                </c:pt>
                <c:pt idx="145">
                  <c:v>0.80943396226415099</c:v>
                </c:pt>
                <c:pt idx="146">
                  <c:v>0.79705882352941215</c:v>
                </c:pt>
                <c:pt idx="147">
                  <c:v>0.73052245646196168</c:v>
                </c:pt>
                <c:pt idx="148">
                  <c:v>0.72191011235955094</c:v>
                </c:pt>
                <c:pt idx="149">
                  <c:v>0.76494427558257427</c:v>
                </c:pt>
                <c:pt idx="150">
                  <c:v>0.78545780969479362</c:v>
                </c:pt>
                <c:pt idx="151">
                  <c:v>0.78776978417266141</c:v>
                </c:pt>
                <c:pt idx="152">
                  <c:v>0.7922437673130196</c:v>
                </c:pt>
                <c:pt idx="153">
                  <c:v>0.70076726342710993</c:v>
                </c:pt>
                <c:pt idx="154">
                  <c:v>0.74067495559502694</c:v>
                </c:pt>
                <c:pt idx="155">
                  <c:v>0.72318339100346019</c:v>
                </c:pt>
                <c:pt idx="156">
                  <c:v>0.72027972027972065</c:v>
                </c:pt>
                <c:pt idx="157">
                  <c:v>0.75023386342376064</c:v>
                </c:pt>
                <c:pt idx="158">
                  <c:v>0.71052631578947367</c:v>
                </c:pt>
                <c:pt idx="159">
                  <c:v>0.73925501432664764</c:v>
                </c:pt>
                <c:pt idx="160">
                  <c:v>0.75819309123117873</c:v>
                </c:pt>
                <c:pt idx="161">
                  <c:v>0.73452768729641693</c:v>
                </c:pt>
                <c:pt idx="162">
                  <c:v>0.7402694610778443</c:v>
                </c:pt>
                <c:pt idx="163">
                  <c:v>0.71635610766045543</c:v>
                </c:pt>
                <c:pt idx="164">
                  <c:v>0.63430012610340514</c:v>
                </c:pt>
                <c:pt idx="165">
                  <c:v>0.61528899937849635</c:v>
                </c:pt>
                <c:pt idx="166">
                  <c:v>0.64410187667560415</c:v>
                </c:pt>
                <c:pt idx="167">
                  <c:v>0.72538461538461563</c:v>
                </c:pt>
                <c:pt idx="168">
                  <c:v>0.74336973478939161</c:v>
                </c:pt>
                <c:pt idx="169">
                  <c:v>0.74160000000000048</c:v>
                </c:pt>
                <c:pt idx="170">
                  <c:v>0.8247602441150832</c:v>
                </c:pt>
                <c:pt idx="171">
                  <c:v>0.83273703041144931</c:v>
                </c:pt>
                <c:pt idx="172">
                  <c:v>0.75327679259830416</c:v>
                </c:pt>
                <c:pt idx="173">
                  <c:v>0.75724937862468999</c:v>
                </c:pt>
                <c:pt idx="174">
                  <c:v>0.5911047345767575</c:v>
                </c:pt>
                <c:pt idx="175">
                  <c:v>0.63469387755102114</c:v>
                </c:pt>
                <c:pt idx="176">
                  <c:v>0.61138098542678698</c:v>
                </c:pt>
                <c:pt idx="177">
                  <c:v>0.66914749661705075</c:v>
                </c:pt>
                <c:pt idx="178">
                  <c:v>0.62143310082434966</c:v>
                </c:pt>
                <c:pt idx="179">
                  <c:v>0.65251989389920462</c:v>
                </c:pt>
                <c:pt idx="180">
                  <c:v>0.71015424164524421</c:v>
                </c:pt>
                <c:pt idx="181">
                  <c:v>0.77806959947472132</c:v>
                </c:pt>
                <c:pt idx="182">
                  <c:v>0.78431372549019607</c:v>
                </c:pt>
                <c:pt idx="183">
                  <c:v>0.82961992136304064</c:v>
                </c:pt>
                <c:pt idx="184">
                  <c:v>0.83977900552486229</c:v>
                </c:pt>
                <c:pt idx="185">
                  <c:v>0.7618343195266275</c:v>
                </c:pt>
                <c:pt idx="186">
                  <c:v>0.69575660528422734</c:v>
                </c:pt>
                <c:pt idx="187">
                  <c:v>0.73527037933817663</c:v>
                </c:pt>
                <c:pt idx="188">
                  <c:v>0.6699266503667487</c:v>
                </c:pt>
                <c:pt idx="189">
                  <c:v>0.63981042654028486</c:v>
                </c:pt>
                <c:pt idx="190">
                  <c:v>0.66436583261432336</c:v>
                </c:pt>
                <c:pt idx="191">
                  <c:v>0.66585365853658629</c:v>
                </c:pt>
                <c:pt idx="192">
                  <c:v>0.67697594501718272</c:v>
                </c:pt>
                <c:pt idx="193">
                  <c:v>0.63602668643439653</c:v>
                </c:pt>
                <c:pt idx="194">
                  <c:v>0.64350453172205402</c:v>
                </c:pt>
                <c:pt idx="195">
                  <c:v>0.64386792452830222</c:v>
                </c:pt>
                <c:pt idx="196">
                  <c:v>0.66917859834212545</c:v>
                </c:pt>
                <c:pt idx="197">
                  <c:v>0.66018662519440152</c:v>
                </c:pt>
                <c:pt idx="198">
                  <c:v>0.7215865751334859</c:v>
                </c:pt>
                <c:pt idx="199">
                  <c:v>0.66832504145937022</c:v>
                </c:pt>
                <c:pt idx="200">
                  <c:v>0.59350180505415151</c:v>
                </c:pt>
                <c:pt idx="201">
                  <c:v>0.61908517350157799</c:v>
                </c:pt>
                <c:pt idx="202">
                  <c:v>0.61677631578947401</c:v>
                </c:pt>
                <c:pt idx="203">
                  <c:v>0.63596168017686072</c:v>
                </c:pt>
                <c:pt idx="204">
                  <c:v>0.63729060451565944</c:v>
                </c:pt>
                <c:pt idx="205">
                  <c:v>0.61580013504388986</c:v>
                </c:pt>
                <c:pt idx="206">
                  <c:v>0.67864845434939003</c:v>
                </c:pt>
                <c:pt idx="207">
                  <c:v>0.68808664259927832</c:v>
                </c:pt>
                <c:pt idx="208">
                  <c:v>0.63850063532401569</c:v>
                </c:pt>
                <c:pt idx="209">
                  <c:v>0.63391655450874862</c:v>
                </c:pt>
                <c:pt idx="210">
                  <c:v>0.6012578616352201</c:v>
                </c:pt>
                <c:pt idx="211">
                  <c:v>0.57425742574257421</c:v>
                </c:pt>
                <c:pt idx="212">
                  <c:v>0.59255079006771938</c:v>
                </c:pt>
                <c:pt idx="213">
                  <c:v>0.66407867494824058</c:v>
                </c:pt>
                <c:pt idx="214">
                  <c:v>0.75099601593625498</c:v>
                </c:pt>
                <c:pt idx="215">
                  <c:v>0.77894211576846339</c:v>
                </c:pt>
                <c:pt idx="216">
                  <c:v>0.8641711229946526</c:v>
                </c:pt>
                <c:pt idx="217">
                  <c:v>0.8962065331928345</c:v>
                </c:pt>
                <c:pt idx="218">
                  <c:v>0.85502283105022869</c:v>
                </c:pt>
                <c:pt idx="219">
                  <c:v>0.73738414006179198</c:v>
                </c:pt>
                <c:pt idx="220">
                  <c:v>0.75483558994197297</c:v>
                </c:pt>
                <c:pt idx="221">
                  <c:v>0.56615120274914121</c:v>
                </c:pt>
                <c:pt idx="222">
                  <c:v>0.51706349206349245</c:v>
                </c:pt>
                <c:pt idx="223">
                  <c:v>0.4224250325945243</c:v>
                </c:pt>
                <c:pt idx="224">
                  <c:v>0.39723109691160807</c:v>
                </c:pt>
                <c:pt idx="225">
                  <c:v>0.46472772277227731</c:v>
                </c:pt>
                <c:pt idx="226">
                  <c:v>0.44348327566320661</c:v>
                </c:pt>
                <c:pt idx="227">
                  <c:v>0.51468926553672312</c:v>
                </c:pt>
                <c:pt idx="228">
                  <c:v>0.53926842388380869</c:v>
                </c:pt>
                <c:pt idx="229">
                  <c:v>0.50885368126747432</c:v>
                </c:pt>
                <c:pt idx="230">
                  <c:v>0.6106027987082886</c:v>
                </c:pt>
                <c:pt idx="231">
                  <c:v>0.76246427437281672</c:v>
                </c:pt>
                <c:pt idx="232">
                  <c:v>0.78693368351936954</c:v>
                </c:pt>
                <c:pt idx="233">
                  <c:v>0.85921754593953759</c:v>
                </c:pt>
                <c:pt idx="234">
                  <c:v>0.7496012759170656</c:v>
                </c:pt>
                <c:pt idx="235">
                  <c:v>0.72922682066089228</c:v>
                </c:pt>
                <c:pt idx="236">
                  <c:v>0.71691176470588269</c:v>
                </c:pt>
                <c:pt idx="237">
                  <c:v>0.74871794871794828</c:v>
                </c:pt>
                <c:pt idx="238">
                  <c:v>0.64423963133640594</c:v>
                </c:pt>
                <c:pt idx="239">
                  <c:v>0.66639377814162915</c:v>
                </c:pt>
                <c:pt idx="240">
                  <c:v>0.66725352112676051</c:v>
                </c:pt>
                <c:pt idx="241">
                  <c:v>0.68707149853085259</c:v>
                </c:pt>
                <c:pt idx="242">
                  <c:v>0.75973721257625582</c:v>
                </c:pt>
                <c:pt idx="243">
                  <c:v>0.75584167858846063</c:v>
                </c:pt>
                <c:pt idx="244">
                  <c:v>0.68458218909376156</c:v>
                </c:pt>
                <c:pt idx="245">
                  <c:v>0.68019559902200488</c:v>
                </c:pt>
                <c:pt idx="246">
                  <c:v>0.6426881211547566</c:v>
                </c:pt>
                <c:pt idx="247">
                  <c:v>0.6926751592356688</c:v>
                </c:pt>
                <c:pt idx="248">
                  <c:v>0.75191256830601061</c:v>
                </c:pt>
                <c:pt idx="249">
                  <c:v>0.74051593323216991</c:v>
                </c:pt>
                <c:pt idx="250">
                  <c:v>0.70969162995594715</c:v>
                </c:pt>
                <c:pt idx="251">
                  <c:v>0.76546629732225269</c:v>
                </c:pt>
                <c:pt idx="252">
                  <c:v>0.75210970464135052</c:v>
                </c:pt>
                <c:pt idx="253">
                  <c:v>0.74629812438302101</c:v>
                </c:pt>
                <c:pt idx="254">
                  <c:v>0.76581576026637099</c:v>
                </c:pt>
                <c:pt idx="255">
                  <c:v>0.74478901881037174</c:v>
                </c:pt>
                <c:pt idx="256">
                  <c:v>0.7842708902239216</c:v>
                </c:pt>
                <c:pt idx="257">
                  <c:v>0.76223776223776218</c:v>
                </c:pt>
                <c:pt idx="258">
                  <c:v>0.59372637944066486</c:v>
                </c:pt>
                <c:pt idx="259">
                  <c:v>0.65057471264367905</c:v>
                </c:pt>
                <c:pt idx="260">
                  <c:v>0.73553412462908041</c:v>
                </c:pt>
                <c:pt idx="261">
                  <c:v>0.81143255489717658</c:v>
                </c:pt>
                <c:pt idx="262">
                  <c:v>0.81507112648981195</c:v>
                </c:pt>
                <c:pt idx="263">
                  <c:v>0.79194208372678632</c:v>
                </c:pt>
                <c:pt idx="264">
                  <c:v>0.784418673803152</c:v>
                </c:pt>
                <c:pt idx="265">
                  <c:v>0.92332268370607029</c:v>
                </c:pt>
                <c:pt idx="266">
                  <c:v>0.90828693088765078</c:v>
                </c:pt>
                <c:pt idx="267">
                  <c:v>0.98017549561260953</c:v>
                </c:pt>
              </c:numCache>
            </c:numRef>
          </c:val>
        </c:ser>
        <c:marker val="1"/>
        <c:axId val="192688128"/>
        <c:axId val="192689664"/>
      </c:lineChart>
      <c:dateAx>
        <c:axId val="192688128"/>
        <c:scaling>
          <c:orientation val="minMax"/>
        </c:scaling>
        <c:axPos val="b"/>
        <c:minorGridlines/>
        <c:numFmt formatCode="[$-409]mmm\-yy;@" sourceLinked="0"/>
        <c:tickLblPos val="nextTo"/>
        <c:crossAx val="192689664"/>
        <c:crosses val="autoZero"/>
        <c:auto val="1"/>
        <c:lblOffset val="100"/>
        <c:majorUnit val="2"/>
        <c:majorTimeUnit val="years"/>
      </c:dateAx>
      <c:valAx>
        <c:axId val="192689664"/>
        <c:scaling>
          <c:orientation val="minMax"/>
          <c:max val="1"/>
          <c:min val="0.4"/>
        </c:scaling>
        <c:axPos val="l"/>
        <c:majorGridlines/>
        <c:numFmt formatCode="General" sourceLinked="1"/>
        <c:tickLblPos val="nextTo"/>
        <c:crossAx val="192688128"/>
        <c:crosses val="autoZero"/>
        <c:crossBetween val="between"/>
      </c:valAx>
      <c:spPr>
        <a:ln>
          <a:solidFill>
            <a:srgbClr val="000000"/>
          </a:solidFill>
        </a:ln>
      </c:spPr>
    </c:plotArea>
    <c:plotVisOnly val="1"/>
  </c:chart>
  <c:spPr>
    <a:ln>
      <a:solidFill>
        <a:schemeClr val="tx1"/>
      </a:solidFill>
    </a:ln>
  </c:sp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5455871046422314E-2"/>
          <c:y val="8.3570647419073205E-2"/>
          <c:w val="0.92602561043506271"/>
          <c:h val="0.7903162365121027"/>
        </c:manualLayout>
      </c:layout>
      <c:lineChart>
        <c:grouping val="standard"/>
        <c:ser>
          <c:idx val="0"/>
          <c:order val="0"/>
          <c:tx>
            <c:v>Soybeans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Sheet1!$V$4:$V$271</c:f>
              <c:numCache>
                <c:formatCode>m/d/yyyy</c:formatCode>
                <c:ptCount val="268"/>
                <c:pt idx="0">
                  <c:v>32539</c:v>
                </c:pt>
                <c:pt idx="1">
                  <c:v>32567</c:v>
                </c:pt>
                <c:pt idx="2">
                  <c:v>32598</c:v>
                </c:pt>
                <c:pt idx="3">
                  <c:v>32626</c:v>
                </c:pt>
                <c:pt idx="4">
                  <c:v>32659</c:v>
                </c:pt>
                <c:pt idx="5">
                  <c:v>32689</c:v>
                </c:pt>
                <c:pt idx="6">
                  <c:v>32720</c:v>
                </c:pt>
                <c:pt idx="7">
                  <c:v>32751</c:v>
                </c:pt>
                <c:pt idx="8">
                  <c:v>32780</c:v>
                </c:pt>
                <c:pt idx="9">
                  <c:v>32812</c:v>
                </c:pt>
                <c:pt idx="10">
                  <c:v>32842</c:v>
                </c:pt>
                <c:pt idx="11">
                  <c:v>32871</c:v>
                </c:pt>
                <c:pt idx="12">
                  <c:v>32904</c:v>
                </c:pt>
                <c:pt idx="13">
                  <c:v>32932</c:v>
                </c:pt>
                <c:pt idx="14">
                  <c:v>32962</c:v>
                </c:pt>
                <c:pt idx="15">
                  <c:v>32993</c:v>
                </c:pt>
                <c:pt idx="16">
                  <c:v>33024</c:v>
                </c:pt>
                <c:pt idx="17">
                  <c:v>33053</c:v>
                </c:pt>
                <c:pt idx="18">
                  <c:v>33085</c:v>
                </c:pt>
                <c:pt idx="19">
                  <c:v>33116</c:v>
                </c:pt>
                <c:pt idx="20">
                  <c:v>33144</c:v>
                </c:pt>
                <c:pt idx="21">
                  <c:v>33177</c:v>
                </c:pt>
                <c:pt idx="22">
                  <c:v>33207</c:v>
                </c:pt>
                <c:pt idx="23">
                  <c:v>33238</c:v>
                </c:pt>
                <c:pt idx="24">
                  <c:v>33269</c:v>
                </c:pt>
                <c:pt idx="25">
                  <c:v>33297</c:v>
                </c:pt>
                <c:pt idx="26">
                  <c:v>33326</c:v>
                </c:pt>
                <c:pt idx="27">
                  <c:v>33358</c:v>
                </c:pt>
                <c:pt idx="28">
                  <c:v>33389</c:v>
                </c:pt>
                <c:pt idx="29">
                  <c:v>33417</c:v>
                </c:pt>
                <c:pt idx="30">
                  <c:v>33450</c:v>
                </c:pt>
                <c:pt idx="31">
                  <c:v>33480</c:v>
                </c:pt>
                <c:pt idx="32">
                  <c:v>33511</c:v>
                </c:pt>
                <c:pt idx="33">
                  <c:v>33542</c:v>
                </c:pt>
                <c:pt idx="34">
                  <c:v>33571</c:v>
                </c:pt>
                <c:pt idx="35">
                  <c:v>33603</c:v>
                </c:pt>
                <c:pt idx="36">
                  <c:v>33634</c:v>
                </c:pt>
                <c:pt idx="37">
                  <c:v>33662</c:v>
                </c:pt>
                <c:pt idx="38">
                  <c:v>33694</c:v>
                </c:pt>
                <c:pt idx="39">
                  <c:v>33724</c:v>
                </c:pt>
                <c:pt idx="40">
                  <c:v>33753</c:v>
                </c:pt>
                <c:pt idx="41">
                  <c:v>33785</c:v>
                </c:pt>
                <c:pt idx="42">
                  <c:v>33816</c:v>
                </c:pt>
                <c:pt idx="43">
                  <c:v>33847</c:v>
                </c:pt>
                <c:pt idx="44">
                  <c:v>33877</c:v>
                </c:pt>
                <c:pt idx="45">
                  <c:v>33907</c:v>
                </c:pt>
                <c:pt idx="46">
                  <c:v>33938</c:v>
                </c:pt>
                <c:pt idx="47">
                  <c:v>33969</c:v>
                </c:pt>
                <c:pt idx="48">
                  <c:v>33998</c:v>
                </c:pt>
                <c:pt idx="49">
                  <c:v>34026</c:v>
                </c:pt>
                <c:pt idx="50">
                  <c:v>34059</c:v>
                </c:pt>
                <c:pt idx="51">
                  <c:v>34089</c:v>
                </c:pt>
                <c:pt idx="52">
                  <c:v>34120</c:v>
                </c:pt>
                <c:pt idx="53">
                  <c:v>34150</c:v>
                </c:pt>
                <c:pt idx="54">
                  <c:v>34180</c:v>
                </c:pt>
                <c:pt idx="55">
                  <c:v>34212</c:v>
                </c:pt>
                <c:pt idx="56">
                  <c:v>34242</c:v>
                </c:pt>
                <c:pt idx="57">
                  <c:v>34271</c:v>
                </c:pt>
                <c:pt idx="58">
                  <c:v>34303</c:v>
                </c:pt>
                <c:pt idx="59">
                  <c:v>34334</c:v>
                </c:pt>
                <c:pt idx="60">
                  <c:v>34365</c:v>
                </c:pt>
                <c:pt idx="61">
                  <c:v>34393</c:v>
                </c:pt>
                <c:pt idx="62">
                  <c:v>34424</c:v>
                </c:pt>
                <c:pt idx="63">
                  <c:v>34453</c:v>
                </c:pt>
                <c:pt idx="64">
                  <c:v>34485</c:v>
                </c:pt>
                <c:pt idx="65">
                  <c:v>34515</c:v>
                </c:pt>
                <c:pt idx="66">
                  <c:v>34544</c:v>
                </c:pt>
                <c:pt idx="67">
                  <c:v>34577</c:v>
                </c:pt>
                <c:pt idx="68">
                  <c:v>34607</c:v>
                </c:pt>
                <c:pt idx="69">
                  <c:v>34638</c:v>
                </c:pt>
                <c:pt idx="70">
                  <c:v>34668</c:v>
                </c:pt>
                <c:pt idx="71">
                  <c:v>34698</c:v>
                </c:pt>
                <c:pt idx="72">
                  <c:v>34730</c:v>
                </c:pt>
                <c:pt idx="73">
                  <c:v>34758</c:v>
                </c:pt>
                <c:pt idx="74">
                  <c:v>34789</c:v>
                </c:pt>
                <c:pt idx="75">
                  <c:v>34817</c:v>
                </c:pt>
                <c:pt idx="76">
                  <c:v>34850</c:v>
                </c:pt>
                <c:pt idx="77">
                  <c:v>34880</c:v>
                </c:pt>
                <c:pt idx="78">
                  <c:v>34911</c:v>
                </c:pt>
                <c:pt idx="79">
                  <c:v>34942</c:v>
                </c:pt>
                <c:pt idx="80">
                  <c:v>34971</c:v>
                </c:pt>
                <c:pt idx="81">
                  <c:v>35003</c:v>
                </c:pt>
                <c:pt idx="82">
                  <c:v>35033</c:v>
                </c:pt>
                <c:pt idx="83">
                  <c:v>35062</c:v>
                </c:pt>
                <c:pt idx="84">
                  <c:v>35095</c:v>
                </c:pt>
                <c:pt idx="85">
                  <c:v>35124</c:v>
                </c:pt>
                <c:pt idx="86">
                  <c:v>35153</c:v>
                </c:pt>
                <c:pt idx="87">
                  <c:v>35185</c:v>
                </c:pt>
                <c:pt idx="88">
                  <c:v>35216</c:v>
                </c:pt>
                <c:pt idx="89">
                  <c:v>35244</c:v>
                </c:pt>
                <c:pt idx="90">
                  <c:v>35277</c:v>
                </c:pt>
                <c:pt idx="91">
                  <c:v>35307</c:v>
                </c:pt>
                <c:pt idx="92">
                  <c:v>35338</c:v>
                </c:pt>
                <c:pt idx="93">
                  <c:v>35369</c:v>
                </c:pt>
                <c:pt idx="94">
                  <c:v>35398</c:v>
                </c:pt>
                <c:pt idx="95">
                  <c:v>35430</c:v>
                </c:pt>
                <c:pt idx="96">
                  <c:v>35461</c:v>
                </c:pt>
                <c:pt idx="97">
                  <c:v>35489</c:v>
                </c:pt>
                <c:pt idx="98">
                  <c:v>35520</c:v>
                </c:pt>
                <c:pt idx="99">
                  <c:v>35550</c:v>
                </c:pt>
                <c:pt idx="100">
                  <c:v>35580</c:v>
                </c:pt>
                <c:pt idx="101">
                  <c:v>35611</c:v>
                </c:pt>
                <c:pt idx="102">
                  <c:v>35642</c:v>
                </c:pt>
                <c:pt idx="103">
                  <c:v>35671</c:v>
                </c:pt>
                <c:pt idx="104">
                  <c:v>35703</c:v>
                </c:pt>
                <c:pt idx="105">
                  <c:v>35734</c:v>
                </c:pt>
                <c:pt idx="106">
                  <c:v>35762</c:v>
                </c:pt>
                <c:pt idx="107">
                  <c:v>35795</c:v>
                </c:pt>
                <c:pt idx="108">
                  <c:v>35825</c:v>
                </c:pt>
                <c:pt idx="109">
                  <c:v>35853</c:v>
                </c:pt>
                <c:pt idx="110">
                  <c:v>35885</c:v>
                </c:pt>
                <c:pt idx="111">
                  <c:v>35915</c:v>
                </c:pt>
                <c:pt idx="112">
                  <c:v>35944</c:v>
                </c:pt>
                <c:pt idx="113">
                  <c:v>35976</c:v>
                </c:pt>
                <c:pt idx="114">
                  <c:v>36007</c:v>
                </c:pt>
                <c:pt idx="115">
                  <c:v>36038</c:v>
                </c:pt>
                <c:pt idx="116">
                  <c:v>36068</c:v>
                </c:pt>
                <c:pt idx="117">
                  <c:v>36098</c:v>
                </c:pt>
                <c:pt idx="118">
                  <c:v>36129</c:v>
                </c:pt>
                <c:pt idx="119">
                  <c:v>36160</c:v>
                </c:pt>
                <c:pt idx="120">
                  <c:v>36189</c:v>
                </c:pt>
                <c:pt idx="121">
                  <c:v>36217</c:v>
                </c:pt>
                <c:pt idx="122">
                  <c:v>36250</c:v>
                </c:pt>
                <c:pt idx="123">
                  <c:v>36280</c:v>
                </c:pt>
                <c:pt idx="124">
                  <c:v>36311</c:v>
                </c:pt>
                <c:pt idx="125">
                  <c:v>36341</c:v>
                </c:pt>
                <c:pt idx="126">
                  <c:v>36371</c:v>
                </c:pt>
                <c:pt idx="127">
                  <c:v>36403</c:v>
                </c:pt>
                <c:pt idx="128">
                  <c:v>36433</c:v>
                </c:pt>
                <c:pt idx="129">
                  <c:v>36462</c:v>
                </c:pt>
                <c:pt idx="130">
                  <c:v>36494</c:v>
                </c:pt>
                <c:pt idx="131">
                  <c:v>36525</c:v>
                </c:pt>
                <c:pt idx="132">
                  <c:v>36556</c:v>
                </c:pt>
                <c:pt idx="133">
                  <c:v>36585</c:v>
                </c:pt>
                <c:pt idx="134">
                  <c:v>36616</c:v>
                </c:pt>
                <c:pt idx="135">
                  <c:v>36644</c:v>
                </c:pt>
                <c:pt idx="136">
                  <c:v>36677</c:v>
                </c:pt>
                <c:pt idx="137">
                  <c:v>36707</c:v>
                </c:pt>
                <c:pt idx="138">
                  <c:v>36738</c:v>
                </c:pt>
                <c:pt idx="139">
                  <c:v>36769</c:v>
                </c:pt>
                <c:pt idx="140">
                  <c:v>36798</c:v>
                </c:pt>
                <c:pt idx="141">
                  <c:v>36830</c:v>
                </c:pt>
                <c:pt idx="142">
                  <c:v>36860</c:v>
                </c:pt>
                <c:pt idx="143">
                  <c:v>36889</c:v>
                </c:pt>
                <c:pt idx="144">
                  <c:v>36922</c:v>
                </c:pt>
                <c:pt idx="145">
                  <c:v>36950</c:v>
                </c:pt>
                <c:pt idx="146">
                  <c:v>36980</c:v>
                </c:pt>
                <c:pt idx="147">
                  <c:v>37011</c:v>
                </c:pt>
                <c:pt idx="148">
                  <c:v>37042</c:v>
                </c:pt>
                <c:pt idx="149">
                  <c:v>37071</c:v>
                </c:pt>
                <c:pt idx="150">
                  <c:v>37103</c:v>
                </c:pt>
                <c:pt idx="151">
                  <c:v>37134</c:v>
                </c:pt>
                <c:pt idx="152">
                  <c:v>37162</c:v>
                </c:pt>
                <c:pt idx="153">
                  <c:v>37195</c:v>
                </c:pt>
                <c:pt idx="154">
                  <c:v>37225</c:v>
                </c:pt>
                <c:pt idx="155">
                  <c:v>37256</c:v>
                </c:pt>
                <c:pt idx="156">
                  <c:v>37287</c:v>
                </c:pt>
                <c:pt idx="157">
                  <c:v>37315</c:v>
                </c:pt>
                <c:pt idx="158">
                  <c:v>37344</c:v>
                </c:pt>
                <c:pt idx="159">
                  <c:v>37376</c:v>
                </c:pt>
                <c:pt idx="160">
                  <c:v>37407</c:v>
                </c:pt>
                <c:pt idx="161">
                  <c:v>37435</c:v>
                </c:pt>
                <c:pt idx="162">
                  <c:v>37468</c:v>
                </c:pt>
                <c:pt idx="163">
                  <c:v>37498</c:v>
                </c:pt>
                <c:pt idx="164">
                  <c:v>37529</c:v>
                </c:pt>
                <c:pt idx="165">
                  <c:v>37560</c:v>
                </c:pt>
                <c:pt idx="166">
                  <c:v>37589</c:v>
                </c:pt>
                <c:pt idx="167">
                  <c:v>37621</c:v>
                </c:pt>
                <c:pt idx="168">
                  <c:v>37652</c:v>
                </c:pt>
                <c:pt idx="169">
                  <c:v>37680</c:v>
                </c:pt>
                <c:pt idx="170">
                  <c:v>37711</c:v>
                </c:pt>
                <c:pt idx="171">
                  <c:v>37741</c:v>
                </c:pt>
                <c:pt idx="172">
                  <c:v>37771</c:v>
                </c:pt>
                <c:pt idx="173">
                  <c:v>37802</c:v>
                </c:pt>
                <c:pt idx="174">
                  <c:v>37833</c:v>
                </c:pt>
                <c:pt idx="175">
                  <c:v>37862</c:v>
                </c:pt>
                <c:pt idx="176">
                  <c:v>37894</c:v>
                </c:pt>
                <c:pt idx="177">
                  <c:v>37925</c:v>
                </c:pt>
                <c:pt idx="178">
                  <c:v>37953</c:v>
                </c:pt>
                <c:pt idx="179">
                  <c:v>37986</c:v>
                </c:pt>
                <c:pt idx="180">
                  <c:v>38016</c:v>
                </c:pt>
                <c:pt idx="181">
                  <c:v>38044</c:v>
                </c:pt>
                <c:pt idx="182">
                  <c:v>38077</c:v>
                </c:pt>
                <c:pt idx="183">
                  <c:v>38107</c:v>
                </c:pt>
                <c:pt idx="184">
                  <c:v>38138</c:v>
                </c:pt>
                <c:pt idx="185">
                  <c:v>38168</c:v>
                </c:pt>
                <c:pt idx="186">
                  <c:v>38198</c:v>
                </c:pt>
                <c:pt idx="187">
                  <c:v>38230</c:v>
                </c:pt>
                <c:pt idx="188">
                  <c:v>38260</c:v>
                </c:pt>
                <c:pt idx="189">
                  <c:v>38289</c:v>
                </c:pt>
                <c:pt idx="190">
                  <c:v>38321</c:v>
                </c:pt>
                <c:pt idx="191">
                  <c:v>38352</c:v>
                </c:pt>
                <c:pt idx="192">
                  <c:v>38383</c:v>
                </c:pt>
                <c:pt idx="193">
                  <c:v>38411</c:v>
                </c:pt>
                <c:pt idx="194">
                  <c:v>38442</c:v>
                </c:pt>
                <c:pt idx="195">
                  <c:v>38471</c:v>
                </c:pt>
                <c:pt idx="196">
                  <c:v>38503</c:v>
                </c:pt>
                <c:pt idx="197">
                  <c:v>38533</c:v>
                </c:pt>
                <c:pt idx="198">
                  <c:v>38562</c:v>
                </c:pt>
                <c:pt idx="199">
                  <c:v>38595</c:v>
                </c:pt>
                <c:pt idx="200">
                  <c:v>38625</c:v>
                </c:pt>
                <c:pt idx="201">
                  <c:v>38656</c:v>
                </c:pt>
                <c:pt idx="202">
                  <c:v>38686</c:v>
                </c:pt>
                <c:pt idx="203">
                  <c:v>38716</c:v>
                </c:pt>
                <c:pt idx="204">
                  <c:v>38748</c:v>
                </c:pt>
                <c:pt idx="205">
                  <c:v>38776</c:v>
                </c:pt>
                <c:pt idx="206">
                  <c:v>38807</c:v>
                </c:pt>
                <c:pt idx="207">
                  <c:v>38835</c:v>
                </c:pt>
                <c:pt idx="208">
                  <c:v>38868</c:v>
                </c:pt>
                <c:pt idx="209">
                  <c:v>38898</c:v>
                </c:pt>
                <c:pt idx="210">
                  <c:v>38929</c:v>
                </c:pt>
                <c:pt idx="211">
                  <c:v>38960</c:v>
                </c:pt>
                <c:pt idx="212">
                  <c:v>38989</c:v>
                </c:pt>
                <c:pt idx="213">
                  <c:v>39021</c:v>
                </c:pt>
                <c:pt idx="214">
                  <c:v>39051</c:v>
                </c:pt>
                <c:pt idx="215">
                  <c:v>39080</c:v>
                </c:pt>
                <c:pt idx="216">
                  <c:v>39113</c:v>
                </c:pt>
                <c:pt idx="217">
                  <c:v>39141</c:v>
                </c:pt>
                <c:pt idx="218">
                  <c:v>39171</c:v>
                </c:pt>
                <c:pt idx="219">
                  <c:v>39202</c:v>
                </c:pt>
                <c:pt idx="220">
                  <c:v>39233</c:v>
                </c:pt>
                <c:pt idx="221">
                  <c:v>39262</c:v>
                </c:pt>
                <c:pt idx="222">
                  <c:v>39294</c:v>
                </c:pt>
                <c:pt idx="223">
                  <c:v>39325</c:v>
                </c:pt>
                <c:pt idx="224">
                  <c:v>39353</c:v>
                </c:pt>
                <c:pt idx="225">
                  <c:v>39386</c:v>
                </c:pt>
                <c:pt idx="226">
                  <c:v>39416</c:v>
                </c:pt>
                <c:pt idx="227">
                  <c:v>39447</c:v>
                </c:pt>
                <c:pt idx="228">
                  <c:v>39478</c:v>
                </c:pt>
                <c:pt idx="229">
                  <c:v>39507</c:v>
                </c:pt>
                <c:pt idx="230">
                  <c:v>39538</c:v>
                </c:pt>
                <c:pt idx="231">
                  <c:v>39568</c:v>
                </c:pt>
                <c:pt idx="232">
                  <c:v>39598</c:v>
                </c:pt>
                <c:pt idx="233">
                  <c:v>39629</c:v>
                </c:pt>
                <c:pt idx="234">
                  <c:v>39660</c:v>
                </c:pt>
                <c:pt idx="235">
                  <c:v>39689</c:v>
                </c:pt>
                <c:pt idx="236">
                  <c:v>39721</c:v>
                </c:pt>
                <c:pt idx="237">
                  <c:v>39752</c:v>
                </c:pt>
                <c:pt idx="238">
                  <c:v>39780</c:v>
                </c:pt>
                <c:pt idx="239">
                  <c:v>39813</c:v>
                </c:pt>
                <c:pt idx="240">
                  <c:v>39843</c:v>
                </c:pt>
                <c:pt idx="241">
                  <c:v>39871</c:v>
                </c:pt>
                <c:pt idx="242">
                  <c:v>39903</c:v>
                </c:pt>
                <c:pt idx="243">
                  <c:v>39933</c:v>
                </c:pt>
                <c:pt idx="244">
                  <c:v>39962</c:v>
                </c:pt>
                <c:pt idx="245">
                  <c:v>39994</c:v>
                </c:pt>
                <c:pt idx="246">
                  <c:v>40025</c:v>
                </c:pt>
                <c:pt idx="247">
                  <c:v>40056</c:v>
                </c:pt>
                <c:pt idx="248">
                  <c:v>40086</c:v>
                </c:pt>
                <c:pt idx="249">
                  <c:v>40116</c:v>
                </c:pt>
                <c:pt idx="250">
                  <c:v>40147</c:v>
                </c:pt>
                <c:pt idx="251">
                  <c:v>40178</c:v>
                </c:pt>
                <c:pt idx="252">
                  <c:v>40207</c:v>
                </c:pt>
                <c:pt idx="253">
                  <c:v>40235</c:v>
                </c:pt>
                <c:pt idx="254">
                  <c:v>40268</c:v>
                </c:pt>
                <c:pt idx="255">
                  <c:v>40298</c:v>
                </c:pt>
                <c:pt idx="256">
                  <c:v>40329</c:v>
                </c:pt>
                <c:pt idx="257">
                  <c:v>40359</c:v>
                </c:pt>
                <c:pt idx="258">
                  <c:v>40389</c:v>
                </c:pt>
                <c:pt idx="259">
                  <c:v>40421</c:v>
                </c:pt>
                <c:pt idx="260">
                  <c:v>40451</c:v>
                </c:pt>
                <c:pt idx="261">
                  <c:v>40480</c:v>
                </c:pt>
                <c:pt idx="262">
                  <c:v>40512</c:v>
                </c:pt>
                <c:pt idx="263">
                  <c:v>40543</c:v>
                </c:pt>
                <c:pt idx="264">
                  <c:v>40574</c:v>
                </c:pt>
                <c:pt idx="265">
                  <c:v>40602</c:v>
                </c:pt>
                <c:pt idx="266">
                  <c:v>40633</c:v>
                </c:pt>
                <c:pt idx="267">
                  <c:v>40662</c:v>
                </c:pt>
              </c:numCache>
            </c:numRef>
          </c:cat>
          <c:val>
            <c:numRef>
              <c:f>Sheet1!$AX$4:$AX$271</c:f>
              <c:numCache>
                <c:formatCode>General</c:formatCode>
                <c:ptCount val="268"/>
                <c:pt idx="0">
                  <c:v>0.35560588901472268</c:v>
                </c:pt>
                <c:pt idx="1">
                  <c:v>0.35743564518773568</c:v>
                </c:pt>
                <c:pt idx="2">
                  <c:v>0.36372872745745527</c:v>
                </c:pt>
                <c:pt idx="3">
                  <c:v>0.37272884582107652</c:v>
                </c:pt>
                <c:pt idx="4">
                  <c:v>0.36519607843137253</c:v>
                </c:pt>
                <c:pt idx="5">
                  <c:v>0.36292517006802738</c:v>
                </c:pt>
                <c:pt idx="6">
                  <c:v>0.35628502802241796</c:v>
                </c:pt>
                <c:pt idx="7">
                  <c:v>0.39880952380952417</c:v>
                </c:pt>
                <c:pt idx="8">
                  <c:v>0.41021126760563381</c:v>
                </c:pt>
                <c:pt idx="9">
                  <c:v>0.4252461951656224</c:v>
                </c:pt>
                <c:pt idx="10">
                  <c:v>0.40883740883740882</c:v>
                </c:pt>
                <c:pt idx="11">
                  <c:v>0.42209507042253519</c:v>
                </c:pt>
                <c:pt idx="12">
                  <c:v>0.42468805704099832</c:v>
                </c:pt>
                <c:pt idx="13">
                  <c:v>0.43601059135039744</c:v>
                </c:pt>
                <c:pt idx="14">
                  <c:v>0.439075630252101</c:v>
                </c:pt>
                <c:pt idx="15">
                  <c:v>0.44475192725835144</c:v>
                </c:pt>
                <c:pt idx="16">
                  <c:v>0.45780156442980674</c:v>
                </c:pt>
                <c:pt idx="17">
                  <c:v>0.47393744987971131</c:v>
                </c:pt>
                <c:pt idx="18">
                  <c:v>0.43776282590412141</c:v>
                </c:pt>
                <c:pt idx="19">
                  <c:v>0.4047420965058236</c:v>
                </c:pt>
                <c:pt idx="20">
                  <c:v>0.36923076923076947</c:v>
                </c:pt>
                <c:pt idx="21">
                  <c:v>0.38724662162162177</c:v>
                </c:pt>
                <c:pt idx="22">
                  <c:v>0.38634435962680252</c:v>
                </c:pt>
                <c:pt idx="23">
                  <c:v>0.4140241179097815</c:v>
                </c:pt>
                <c:pt idx="24">
                  <c:v>0.43106110743437032</c:v>
                </c:pt>
                <c:pt idx="25">
                  <c:v>0.41910966340933781</c:v>
                </c:pt>
                <c:pt idx="26">
                  <c:v>0.43975641583297115</c:v>
                </c:pt>
                <c:pt idx="27">
                  <c:v>0.42758022549869923</c:v>
                </c:pt>
                <c:pt idx="28">
                  <c:v>0.42243231628706507</c:v>
                </c:pt>
                <c:pt idx="29">
                  <c:v>0.42613636363636381</c:v>
                </c:pt>
                <c:pt idx="30">
                  <c:v>0.44253859348198971</c:v>
                </c:pt>
                <c:pt idx="31">
                  <c:v>0.42986620630125194</c:v>
                </c:pt>
                <c:pt idx="32">
                  <c:v>0.42461669505962563</c:v>
                </c:pt>
                <c:pt idx="33">
                  <c:v>0.44982078853046625</c:v>
                </c:pt>
                <c:pt idx="34">
                  <c:v>0.42863554757630146</c:v>
                </c:pt>
                <c:pt idx="35">
                  <c:v>0.4533573681838669</c:v>
                </c:pt>
                <c:pt idx="36">
                  <c:v>0.46197552447552431</c:v>
                </c:pt>
                <c:pt idx="37">
                  <c:v>0.45631800064634281</c:v>
                </c:pt>
                <c:pt idx="38">
                  <c:v>0.44921376965575877</c:v>
                </c:pt>
                <c:pt idx="39">
                  <c:v>0.4249020461471486</c:v>
                </c:pt>
                <c:pt idx="40">
                  <c:v>0.42263843648208471</c:v>
                </c:pt>
                <c:pt idx="41">
                  <c:v>0.41323345817727825</c:v>
                </c:pt>
                <c:pt idx="42">
                  <c:v>0.39489018377409268</c:v>
                </c:pt>
                <c:pt idx="43">
                  <c:v>0.39736603088101746</c:v>
                </c:pt>
                <c:pt idx="44">
                  <c:v>0.39805825242718446</c:v>
                </c:pt>
                <c:pt idx="45">
                  <c:v>0.37733272644515248</c:v>
                </c:pt>
                <c:pt idx="46">
                  <c:v>0.37694013303769436</c:v>
                </c:pt>
                <c:pt idx="47">
                  <c:v>0.38065934065934082</c:v>
                </c:pt>
                <c:pt idx="48">
                  <c:v>0.37369337979094097</c:v>
                </c:pt>
                <c:pt idx="49">
                  <c:v>0.36595928973581665</c:v>
                </c:pt>
                <c:pt idx="50">
                  <c:v>0.39141521461963474</c:v>
                </c:pt>
                <c:pt idx="51">
                  <c:v>0.38726114649681526</c:v>
                </c:pt>
                <c:pt idx="52">
                  <c:v>0.36894001643385382</c:v>
                </c:pt>
                <c:pt idx="53">
                  <c:v>0.34137931034482788</c:v>
                </c:pt>
                <c:pt idx="54">
                  <c:v>0.34390955506929266</c:v>
                </c:pt>
                <c:pt idx="55">
                  <c:v>0.34836997725549695</c:v>
                </c:pt>
                <c:pt idx="56">
                  <c:v>0.38864628820960739</c:v>
                </c:pt>
                <c:pt idx="57">
                  <c:v>0.41589350544574438</c:v>
                </c:pt>
                <c:pt idx="58">
                  <c:v>0.41615484831565253</c:v>
                </c:pt>
                <c:pt idx="59">
                  <c:v>0.43454335670542293</c:v>
                </c:pt>
                <c:pt idx="60">
                  <c:v>0.4225134225134225</c:v>
                </c:pt>
                <c:pt idx="61">
                  <c:v>0.4217812644208585</c:v>
                </c:pt>
                <c:pt idx="62">
                  <c:v>0.40306169218076832</c:v>
                </c:pt>
                <c:pt idx="63">
                  <c:v>0.39723119520073835</c:v>
                </c:pt>
                <c:pt idx="64">
                  <c:v>0.39773537803138376</c:v>
                </c:pt>
                <c:pt idx="65">
                  <c:v>0.37834503700892008</c:v>
                </c:pt>
                <c:pt idx="66">
                  <c:v>0.37161660121006301</c:v>
                </c:pt>
                <c:pt idx="67">
                  <c:v>0.38005593803786597</c:v>
                </c:pt>
                <c:pt idx="68">
                  <c:v>0.40263526119402987</c:v>
                </c:pt>
                <c:pt idx="69">
                  <c:v>0.3980403458213258</c:v>
                </c:pt>
                <c:pt idx="70">
                  <c:v>0.37799467613132226</c:v>
                </c:pt>
                <c:pt idx="71">
                  <c:v>0.41942805265547001</c:v>
                </c:pt>
                <c:pt idx="72">
                  <c:v>0.41917808219178082</c:v>
                </c:pt>
                <c:pt idx="73">
                  <c:v>0.42226228030644453</c:v>
                </c:pt>
                <c:pt idx="74">
                  <c:v>0.43554006968641135</c:v>
                </c:pt>
                <c:pt idx="75">
                  <c:v>0.43915343915343918</c:v>
                </c:pt>
                <c:pt idx="76">
                  <c:v>0.45802841153680601</c:v>
                </c:pt>
                <c:pt idx="77">
                  <c:v>0.47099567099567125</c:v>
                </c:pt>
                <c:pt idx="78">
                  <c:v>0.4686070686070688</c:v>
                </c:pt>
                <c:pt idx="79">
                  <c:v>0.48166259168704195</c:v>
                </c:pt>
                <c:pt idx="80">
                  <c:v>0.48258513931888575</c:v>
                </c:pt>
                <c:pt idx="81">
                  <c:v>0.4924102184376159</c:v>
                </c:pt>
                <c:pt idx="82">
                  <c:v>0.48196721311475438</c:v>
                </c:pt>
                <c:pt idx="83">
                  <c:v>0.50221013260795611</c:v>
                </c:pt>
                <c:pt idx="84">
                  <c:v>0.49949238578680238</c:v>
                </c:pt>
                <c:pt idx="85">
                  <c:v>0.53741496598639416</c:v>
                </c:pt>
                <c:pt idx="86">
                  <c:v>0.54460719041278294</c:v>
                </c:pt>
                <c:pt idx="87">
                  <c:v>0.58748809145760517</c:v>
                </c:pt>
                <c:pt idx="88">
                  <c:v>0.60545512210593089</c:v>
                </c:pt>
                <c:pt idx="89">
                  <c:v>0.66569954867827297</c:v>
                </c:pt>
                <c:pt idx="90">
                  <c:v>0.46261834802481244</c:v>
                </c:pt>
                <c:pt idx="91">
                  <c:v>0.45488029465930041</c:v>
                </c:pt>
                <c:pt idx="92">
                  <c:v>0.39149076517150427</c:v>
                </c:pt>
                <c:pt idx="93">
                  <c:v>0.39835267690003778</c:v>
                </c:pt>
                <c:pt idx="94">
                  <c:v>0.37986671343388317</c:v>
                </c:pt>
                <c:pt idx="95">
                  <c:v>0.37400434467776988</c:v>
                </c:pt>
                <c:pt idx="96">
                  <c:v>0.36606840501185267</c:v>
                </c:pt>
                <c:pt idx="97">
                  <c:v>0.37515802781289537</c:v>
                </c:pt>
                <c:pt idx="98">
                  <c:v>0.36225533158048495</c:v>
                </c:pt>
                <c:pt idx="99">
                  <c:v>0.33164699269252407</c:v>
                </c:pt>
                <c:pt idx="100">
                  <c:v>0.30749574105621807</c:v>
                </c:pt>
                <c:pt idx="101">
                  <c:v>0.32166018158236087</c:v>
                </c:pt>
                <c:pt idx="102">
                  <c:v>0.345703125</c:v>
                </c:pt>
                <c:pt idx="103">
                  <c:v>0.39902402402402437</c:v>
                </c:pt>
                <c:pt idx="104">
                  <c:v>0.41472244569589717</c:v>
                </c:pt>
                <c:pt idx="105">
                  <c:v>0.40499457111834991</c:v>
                </c:pt>
                <c:pt idx="106">
                  <c:v>0.37800208840932831</c:v>
                </c:pt>
                <c:pt idx="107">
                  <c:v>0.39522744220730816</c:v>
                </c:pt>
                <c:pt idx="108">
                  <c:v>0.40579710144927539</c:v>
                </c:pt>
                <c:pt idx="109">
                  <c:v>0.40045941807044427</c:v>
                </c:pt>
                <c:pt idx="110">
                  <c:v>0.40155038759689932</c:v>
                </c:pt>
                <c:pt idx="111">
                  <c:v>0.38011695906432763</c:v>
                </c:pt>
                <c:pt idx="112">
                  <c:v>0.38561034761519808</c:v>
                </c:pt>
                <c:pt idx="113">
                  <c:v>0.38320312499999998</c:v>
                </c:pt>
                <c:pt idx="114">
                  <c:v>0.37307032590051487</c:v>
                </c:pt>
                <c:pt idx="115">
                  <c:v>0.36376881981544473</c:v>
                </c:pt>
                <c:pt idx="116">
                  <c:v>0.40134421507441226</c:v>
                </c:pt>
                <c:pt idx="117">
                  <c:v>0.3921217547000897</c:v>
                </c:pt>
                <c:pt idx="118">
                  <c:v>0.36857624262847533</c:v>
                </c:pt>
                <c:pt idx="119">
                  <c:v>0.39702463970246443</c:v>
                </c:pt>
                <c:pt idx="120">
                  <c:v>0.4232856438085843</c:v>
                </c:pt>
                <c:pt idx="121">
                  <c:v>0.4546970539188438</c:v>
                </c:pt>
                <c:pt idx="122">
                  <c:v>0.46614987080103359</c:v>
                </c:pt>
                <c:pt idx="123">
                  <c:v>0.4506820566631688</c:v>
                </c:pt>
                <c:pt idx="124">
                  <c:v>0.47536545749864662</c:v>
                </c:pt>
                <c:pt idx="125">
                  <c:v>0.47101449275362339</c:v>
                </c:pt>
                <c:pt idx="126">
                  <c:v>0.46777905638665135</c:v>
                </c:pt>
                <c:pt idx="127">
                  <c:v>0.42894461859979116</c:v>
                </c:pt>
                <c:pt idx="128">
                  <c:v>0.42391857506361363</c:v>
                </c:pt>
                <c:pt idx="129">
                  <c:v>0.42401700318809782</c:v>
                </c:pt>
                <c:pt idx="130">
                  <c:v>0.39370078740157488</c:v>
                </c:pt>
                <c:pt idx="131">
                  <c:v>0.44288034650785085</c:v>
                </c:pt>
                <c:pt idx="132">
                  <c:v>0.43307086614173251</c:v>
                </c:pt>
                <c:pt idx="133">
                  <c:v>0.42892768079800525</c:v>
                </c:pt>
                <c:pt idx="134">
                  <c:v>0.43263061411549036</c:v>
                </c:pt>
                <c:pt idx="135">
                  <c:v>0.4249762583095919</c:v>
                </c:pt>
                <c:pt idx="136">
                  <c:v>0.43478260869565244</c:v>
                </c:pt>
                <c:pt idx="137">
                  <c:v>0.39267015706806302</c:v>
                </c:pt>
                <c:pt idx="138">
                  <c:v>0.4041479820627803</c:v>
                </c:pt>
                <c:pt idx="139">
                  <c:v>0.3713996968165742</c:v>
                </c:pt>
                <c:pt idx="140">
                  <c:v>0.40316004077471967</c:v>
                </c:pt>
                <c:pt idx="141">
                  <c:v>0.44806960304513321</c:v>
                </c:pt>
                <c:pt idx="142">
                  <c:v>0.41254940711462468</c:v>
                </c:pt>
                <c:pt idx="143">
                  <c:v>0.46396396396396428</c:v>
                </c:pt>
                <c:pt idx="144">
                  <c:v>0.45484221980413492</c:v>
                </c:pt>
                <c:pt idx="145">
                  <c:v>0.47298787210584387</c:v>
                </c:pt>
                <c:pt idx="146">
                  <c:v>0.47432905484247395</c:v>
                </c:pt>
                <c:pt idx="147">
                  <c:v>0.45883707541738628</c:v>
                </c:pt>
                <c:pt idx="148">
                  <c:v>0.42738359201773851</c:v>
                </c:pt>
                <c:pt idx="149">
                  <c:v>0.39119170984455987</c:v>
                </c:pt>
                <c:pt idx="150">
                  <c:v>0.4266211604095565</c:v>
                </c:pt>
                <c:pt idx="151">
                  <c:v>0.45672575599582915</c:v>
                </c:pt>
                <c:pt idx="152">
                  <c:v>0.47534626038781203</c:v>
                </c:pt>
                <c:pt idx="153">
                  <c:v>0.47957992998833138</c:v>
                </c:pt>
                <c:pt idx="154">
                  <c:v>0.46906636670416213</c:v>
                </c:pt>
                <c:pt idx="155">
                  <c:v>0.4964370546318288</c:v>
                </c:pt>
                <c:pt idx="156">
                  <c:v>0.47879140034863449</c:v>
                </c:pt>
                <c:pt idx="157">
                  <c:v>0.46012621916236396</c:v>
                </c:pt>
                <c:pt idx="158">
                  <c:v>0.42519685039370081</c:v>
                </c:pt>
                <c:pt idx="159">
                  <c:v>0.41860465116279089</c:v>
                </c:pt>
                <c:pt idx="160">
                  <c:v>0.4206388206388208</c:v>
                </c:pt>
                <c:pt idx="161">
                  <c:v>0.42031686859273093</c:v>
                </c:pt>
                <c:pt idx="162">
                  <c:v>0.43568281938326037</c:v>
                </c:pt>
                <c:pt idx="163">
                  <c:v>0.46422182468694095</c:v>
                </c:pt>
                <c:pt idx="164">
                  <c:v>0.46083371507100318</c:v>
                </c:pt>
                <c:pt idx="165">
                  <c:v>0.43785935426802297</c:v>
                </c:pt>
                <c:pt idx="166">
                  <c:v>0.41511879049676031</c:v>
                </c:pt>
                <c:pt idx="167">
                  <c:v>0.4139596136962248</c:v>
                </c:pt>
                <c:pt idx="168">
                  <c:v>0.42242907801418456</c:v>
                </c:pt>
                <c:pt idx="169">
                  <c:v>0.40164644714038128</c:v>
                </c:pt>
                <c:pt idx="170">
                  <c:v>0.41166231505657092</c:v>
                </c:pt>
                <c:pt idx="171">
                  <c:v>0.37329591018444291</c:v>
                </c:pt>
                <c:pt idx="172">
                  <c:v>0.39111289031225027</c:v>
                </c:pt>
                <c:pt idx="173">
                  <c:v>0.36780684104627792</c:v>
                </c:pt>
                <c:pt idx="174">
                  <c:v>0.38685446009389712</c:v>
                </c:pt>
                <c:pt idx="175">
                  <c:v>0.39201680672268946</c:v>
                </c:pt>
                <c:pt idx="176">
                  <c:v>0.32521225544481386</c:v>
                </c:pt>
                <c:pt idx="177">
                  <c:v>0.31129996852376457</c:v>
                </c:pt>
                <c:pt idx="178">
                  <c:v>0.32396694214876054</c:v>
                </c:pt>
                <c:pt idx="179">
                  <c:v>0.31178707224334617</c:v>
                </c:pt>
                <c:pt idx="180">
                  <c:v>0.3370957901159245</c:v>
                </c:pt>
                <c:pt idx="181">
                  <c:v>0.31432360742705612</c:v>
                </c:pt>
                <c:pt idx="182">
                  <c:v>0.3216080402010052</c:v>
                </c:pt>
                <c:pt idx="183">
                  <c:v>0.30609284332688602</c:v>
                </c:pt>
                <c:pt idx="184">
                  <c:v>0.37346437346437378</c:v>
                </c:pt>
                <c:pt idx="185">
                  <c:v>0.28835386338185937</c:v>
                </c:pt>
                <c:pt idx="186">
                  <c:v>0.36238532110091765</c:v>
                </c:pt>
                <c:pt idx="187">
                  <c:v>0.36309286568353932</c:v>
                </c:pt>
                <c:pt idx="188">
                  <c:v>0.38994307400379508</c:v>
                </c:pt>
                <c:pt idx="189">
                  <c:v>0.38388625592417103</c:v>
                </c:pt>
                <c:pt idx="190">
                  <c:v>0.35998129967274461</c:v>
                </c:pt>
                <c:pt idx="191">
                  <c:v>0.37380191693290765</c:v>
                </c:pt>
                <c:pt idx="192">
                  <c:v>0.38271005342399222</c:v>
                </c:pt>
                <c:pt idx="193">
                  <c:v>0.348497156783103</c:v>
                </c:pt>
                <c:pt idx="194">
                  <c:v>0.33944223107569743</c:v>
                </c:pt>
                <c:pt idx="195">
                  <c:v>0.33064190553088441</c:v>
                </c:pt>
                <c:pt idx="196">
                  <c:v>0.3263506063947082</c:v>
                </c:pt>
                <c:pt idx="197">
                  <c:v>0.32566168009205998</c:v>
                </c:pt>
                <c:pt idx="198">
                  <c:v>0.35206550055824337</c:v>
                </c:pt>
                <c:pt idx="199">
                  <c:v>0.34341712824882831</c:v>
                </c:pt>
                <c:pt idx="200">
                  <c:v>0.35848233754906272</c:v>
                </c:pt>
                <c:pt idx="201">
                  <c:v>0.34749889331562672</c:v>
                </c:pt>
                <c:pt idx="202">
                  <c:v>0.33602150537634445</c:v>
                </c:pt>
                <c:pt idx="203">
                  <c:v>0.35838870431893716</c:v>
                </c:pt>
                <c:pt idx="204">
                  <c:v>0.36811106436684926</c:v>
                </c:pt>
                <c:pt idx="205">
                  <c:v>0.39293408013787201</c:v>
                </c:pt>
                <c:pt idx="206">
                  <c:v>0.4129483814523186</c:v>
                </c:pt>
                <c:pt idx="207">
                  <c:v>0.40570455512984283</c:v>
                </c:pt>
                <c:pt idx="208">
                  <c:v>0.4335634167385678</c:v>
                </c:pt>
                <c:pt idx="209">
                  <c:v>0.39596469104665877</c:v>
                </c:pt>
                <c:pt idx="210">
                  <c:v>0.41242450388265794</c:v>
                </c:pt>
                <c:pt idx="211">
                  <c:v>0.42784693407100061</c:v>
                </c:pt>
                <c:pt idx="212">
                  <c:v>0.47945205479452052</c:v>
                </c:pt>
                <c:pt idx="213">
                  <c:v>0.50892502975009912</c:v>
                </c:pt>
                <c:pt idx="214">
                  <c:v>0.54996353026987632</c:v>
                </c:pt>
                <c:pt idx="215">
                  <c:v>0.57095830285296256</c:v>
                </c:pt>
                <c:pt idx="216">
                  <c:v>0.56150104239054932</c:v>
                </c:pt>
                <c:pt idx="217">
                  <c:v>0.54995150339476262</c:v>
                </c:pt>
                <c:pt idx="218">
                  <c:v>0.49195402298850582</c:v>
                </c:pt>
                <c:pt idx="219">
                  <c:v>0.49142072752230637</c:v>
                </c:pt>
                <c:pt idx="220">
                  <c:v>0.4840310077519378</c:v>
                </c:pt>
                <c:pt idx="221">
                  <c:v>0.38764705882352929</c:v>
                </c:pt>
                <c:pt idx="222">
                  <c:v>0.39058752997601942</c:v>
                </c:pt>
                <c:pt idx="223">
                  <c:v>0.37327188940092182</c:v>
                </c:pt>
                <c:pt idx="224">
                  <c:v>0.37629255989911731</c:v>
                </c:pt>
                <c:pt idx="225">
                  <c:v>0.37178217821782211</c:v>
                </c:pt>
                <c:pt idx="226">
                  <c:v>0.35601851851851851</c:v>
                </c:pt>
                <c:pt idx="227">
                  <c:v>0.37989991659716432</c:v>
                </c:pt>
                <c:pt idx="228">
                  <c:v>0.3932914868575913</c:v>
                </c:pt>
                <c:pt idx="229">
                  <c:v>0.35873850197109081</c:v>
                </c:pt>
                <c:pt idx="230">
                  <c:v>0.47379411150553336</c:v>
                </c:pt>
                <c:pt idx="231">
                  <c:v>0.46111004417130774</c:v>
                </c:pt>
                <c:pt idx="232">
                  <c:v>0.43949394939493974</c:v>
                </c:pt>
                <c:pt idx="233">
                  <c:v>0.45155763239875391</c:v>
                </c:pt>
                <c:pt idx="234">
                  <c:v>0.42092065197922307</c:v>
                </c:pt>
                <c:pt idx="235">
                  <c:v>0.42661411411411426</c:v>
                </c:pt>
                <c:pt idx="236">
                  <c:v>0.46650717703349281</c:v>
                </c:pt>
                <c:pt idx="237">
                  <c:v>0.4339367738449072</c:v>
                </c:pt>
                <c:pt idx="238">
                  <c:v>0.39580973952434917</c:v>
                </c:pt>
                <c:pt idx="239">
                  <c:v>0.41861661095397296</c:v>
                </c:pt>
                <c:pt idx="240">
                  <c:v>0.38673469387755133</c:v>
                </c:pt>
                <c:pt idx="241">
                  <c:v>0.40108633504859931</c:v>
                </c:pt>
                <c:pt idx="242">
                  <c:v>0.42515756302521035</c:v>
                </c:pt>
                <c:pt idx="243">
                  <c:v>0.37032710280373832</c:v>
                </c:pt>
                <c:pt idx="244">
                  <c:v>0.36845439189189222</c:v>
                </c:pt>
                <c:pt idx="245">
                  <c:v>0.28358817533129488</c:v>
                </c:pt>
                <c:pt idx="246">
                  <c:v>0.29938271604938294</c:v>
                </c:pt>
                <c:pt idx="247">
                  <c:v>0.29659090909090935</c:v>
                </c:pt>
                <c:pt idx="248">
                  <c:v>0.37108953613807982</c:v>
                </c:pt>
                <c:pt idx="249">
                  <c:v>0.37423312883435583</c:v>
                </c:pt>
                <c:pt idx="250">
                  <c:v>0.37977369165488017</c:v>
                </c:pt>
                <c:pt idx="251">
                  <c:v>0.39865352248136571</c:v>
                </c:pt>
                <c:pt idx="252">
                  <c:v>0.39004376367614901</c:v>
                </c:pt>
                <c:pt idx="253">
                  <c:v>0.39747634069400667</c:v>
                </c:pt>
                <c:pt idx="254">
                  <c:v>0.36663124335812963</c:v>
                </c:pt>
                <c:pt idx="255">
                  <c:v>0.37013643254168771</c:v>
                </c:pt>
                <c:pt idx="256">
                  <c:v>0.38283124500133281</c:v>
                </c:pt>
                <c:pt idx="257">
                  <c:v>0.37348444913020595</c:v>
                </c:pt>
                <c:pt idx="258">
                  <c:v>0.37315914489311164</c:v>
                </c:pt>
                <c:pt idx="259">
                  <c:v>0.42113095238095238</c:v>
                </c:pt>
                <c:pt idx="260">
                  <c:v>0.44793313756494241</c:v>
                </c:pt>
                <c:pt idx="261">
                  <c:v>0.47471451876019577</c:v>
                </c:pt>
                <c:pt idx="262">
                  <c:v>0.42638777152051516</c:v>
                </c:pt>
                <c:pt idx="263">
                  <c:v>0.45130044843049327</c:v>
                </c:pt>
                <c:pt idx="264">
                  <c:v>0.46673743807501755</c:v>
                </c:pt>
                <c:pt idx="265">
                  <c:v>0.53232639528458281</c:v>
                </c:pt>
                <c:pt idx="266">
                  <c:v>0.49157950717957838</c:v>
                </c:pt>
                <c:pt idx="267">
                  <c:v>0.54137497756237662</c:v>
                </c:pt>
              </c:numCache>
            </c:numRef>
          </c:val>
        </c:ser>
        <c:marker val="1"/>
        <c:axId val="192692992"/>
        <c:axId val="192694528"/>
      </c:lineChart>
      <c:dateAx>
        <c:axId val="192692992"/>
        <c:scaling>
          <c:orientation val="minMax"/>
        </c:scaling>
        <c:axPos val="b"/>
        <c:minorGridlines/>
        <c:numFmt formatCode="[$-409]mmm\-yy;@" sourceLinked="0"/>
        <c:tickLblPos val="nextTo"/>
        <c:crossAx val="192694528"/>
        <c:crosses val="autoZero"/>
        <c:auto val="1"/>
        <c:lblOffset val="100"/>
        <c:majorUnit val="2"/>
        <c:majorTimeUnit val="years"/>
      </c:dateAx>
      <c:valAx>
        <c:axId val="192694528"/>
        <c:scaling>
          <c:orientation val="minMax"/>
          <c:max val="0.65000000000000102"/>
          <c:min val="0.25"/>
        </c:scaling>
        <c:axPos val="l"/>
        <c:majorGridlines/>
        <c:numFmt formatCode="General" sourceLinked="1"/>
        <c:tickLblPos val="nextTo"/>
        <c:crossAx val="192692992"/>
        <c:crosses val="autoZero"/>
        <c:crossBetween val="between"/>
        <c:majorUnit val="0.05"/>
      </c:valAx>
      <c:spPr>
        <a:ln>
          <a:solidFill>
            <a:srgbClr val="000000"/>
          </a:solidFill>
        </a:ln>
      </c:spPr>
    </c:plotArea>
    <c:plotVisOnly val="1"/>
  </c:chart>
  <c:spPr>
    <a:ln>
      <a:solidFill>
        <a:schemeClr val="tx1"/>
      </a:solidFill>
    </a:ln>
  </c:sp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1032186459489471E-2"/>
          <c:y val="5.0239032002692016E-2"/>
          <c:w val="0.90122086570477244"/>
          <c:h val="0.8397473753280841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ETHANOL!$M$124:$U$124</c:f>
              <c:strCache>
                <c:ptCount val="9"/>
                <c:pt idx="0">
                  <c:v> 02/03</c:v>
                </c:pt>
                <c:pt idx="1">
                  <c:v> 03/04</c:v>
                </c:pt>
                <c:pt idx="2">
                  <c:v> 04/05</c:v>
                </c:pt>
                <c:pt idx="3">
                  <c:v> 05/06</c:v>
                </c:pt>
                <c:pt idx="4">
                  <c:v> 06/07</c:v>
                </c:pt>
                <c:pt idx="5">
                  <c:v> 07/08</c:v>
                </c:pt>
                <c:pt idx="6">
                  <c:v> 08/09</c:v>
                </c:pt>
                <c:pt idx="7">
                  <c:v> 09/10</c:v>
                </c:pt>
                <c:pt idx="8">
                  <c:v> 10/11</c:v>
                </c:pt>
              </c:strCache>
            </c:strRef>
          </c:cat>
          <c:val>
            <c:numRef>
              <c:f>ETHANOL!$M$129:$U$129</c:f>
              <c:numCache>
                <c:formatCode>0%</c:formatCode>
                <c:ptCount val="9"/>
                <c:pt idx="0">
                  <c:v>0.11102125399074093</c:v>
                </c:pt>
                <c:pt idx="1">
                  <c:v>0.11574441656618323</c:v>
                </c:pt>
                <c:pt idx="2">
                  <c:v>0.11208364317706067</c:v>
                </c:pt>
                <c:pt idx="3">
                  <c:v>0.14428522886128944</c:v>
                </c:pt>
                <c:pt idx="4">
                  <c:v>0.20126000350122716</c:v>
                </c:pt>
                <c:pt idx="5">
                  <c:v>0.23387354719032621</c:v>
                </c:pt>
                <c:pt idx="6">
                  <c:v>0.30673147613956336</c:v>
                </c:pt>
                <c:pt idx="7">
                  <c:v>0.34893100691101075</c:v>
                </c:pt>
                <c:pt idx="8">
                  <c:v>0.39968297237898898</c:v>
                </c:pt>
              </c:numCache>
            </c:numRef>
          </c:val>
        </c:ser>
        <c:axId val="195943040"/>
        <c:axId val="192762240"/>
      </c:barChart>
      <c:catAx>
        <c:axId val="19594304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762240"/>
        <c:crosses val="autoZero"/>
        <c:auto val="1"/>
        <c:lblAlgn val="ctr"/>
        <c:lblOffset val="100"/>
        <c:tickLblSkip val="1"/>
        <c:tickMarkSkip val="1"/>
      </c:catAx>
      <c:valAx>
        <c:axId val="1927622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594304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654827968923419"/>
          <c:y val="4.2168817439486743E-2"/>
          <c:w val="0.88346281908989999"/>
          <c:h val="0.82895669291338614"/>
        </c:manualLayout>
      </c:layout>
      <c:barChart>
        <c:barDir val="col"/>
        <c:grouping val="stacked"/>
        <c:ser>
          <c:idx val="0"/>
          <c:order val="0"/>
          <c:tx>
            <c:v>OTHER</c:v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'CORN S&amp;D''S'!$AB$3:$AL$3</c:f>
              <c:strCache>
                <c:ptCount val="11"/>
                <c:pt idx="0">
                  <c:v> 00/01</c:v>
                </c:pt>
                <c:pt idx="1">
                  <c:v> 01/02</c:v>
                </c:pt>
                <c:pt idx="2">
                  <c:v> 02/03</c:v>
                </c:pt>
                <c:pt idx="3">
                  <c:v> 03/04</c:v>
                </c:pt>
                <c:pt idx="4">
                  <c:v> 04/05</c:v>
                </c:pt>
                <c:pt idx="5">
                  <c:v> 05/06</c:v>
                </c:pt>
                <c:pt idx="6">
                  <c:v> 06/07</c:v>
                </c:pt>
                <c:pt idx="7">
                  <c:v> 07/08</c:v>
                </c:pt>
                <c:pt idx="8">
                  <c:v> 08/09</c:v>
                </c:pt>
                <c:pt idx="9">
                  <c:v> 09/10</c:v>
                </c:pt>
                <c:pt idx="10">
                  <c:v> 10/11</c:v>
                </c:pt>
              </c:strCache>
            </c:strRef>
          </c:cat>
          <c:val>
            <c:numRef>
              <c:f>'CORN S&amp;D''S'!$AB$108:$AL$108</c:f>
              <c:numCache>
                <c:formatCode>#,##0</c:formatCode>
                <c:ptCount val="11"/>
                <c:pt idx="0">
                  <c:v>9110.4887403851426</c:v>
                </c:pt>
                <c:pt idx="1">
                  <c:v>9108.1640086238076</c:v>
                </c:pt>
                <c:pt idx="2">
                  <c:v>8495.4827935639132</c:v>
                </c:pt>
                <c:pt idx="3">
                  <c:v>9062.4016306066296</c:v>
                </c:pt>
                <c:pt idx="4">
                  <c:v>9337.3164720745845</c:v>
                </c:pt>
                <c:pt idx="5">
                  <c:v>9664.4785788149511</c:v>
                </c:pt>
                <c:pt idx="6">
                  <c:v>9087.1249649431411</c:v>
                </c:pt>
                <c:pt idx="7">
                  <c:v>9688.1776408373116</c:v>
                </c:pt>
                <c:pt idx="8">
                  <c:v>8347.1289999999935</c:v>
                </c:pt>
                <c:pt idx="9">
                  <c:v>8497.64669664141</c:v>
                </c:pt>
                <c:pt idx="10">
                  <c:v>8503.7999999999938</c:v>
                </c:pt>
              </c:numCache>
            </c:numRef>
          </c:val>
        </c:ser>
        <c:ser>
          <c:idx val="1"/>
          <c:order val="1"/>
          <c:tx>
            <c:v>ETHANOL</c:v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'CORN S&amp;D''S'!$AB$107:$AL$107</c:f>
              <c:numCache>
                <c:formatCode>#,##0</c:formatCode>
                <c:ptCount val="11"/>
                <c:pt idx="0">
                  <c:v>629.82719999999938</c:v>
                </c:pt>
                <c:pt idx="1">
                  <c:v>707.23846153846193</c:v>
                </c:pt>
                <c:pt idx="2">
                  <c:v>995.50393700787424</c:v>
                </c:pt>
                <c:pt idx="3">
                  <c:v>1167.5477272727271</c:v>
                </c:pt>
                <c:pt idx="4">
                  <c:v>1323.212528301887</c:v>
                </c:pt>
                <c:pt idx="5">
                  <c:v>1603.3244444444438</c:v>
                </c:pt>
                <c:pt idx="6">
                  <c:v>2119.493851851852</c:v>
                </c:pt>
                <c:pt idx="7">
                  <c:v>3049.2140740740742</c:v>
                </c:pt>
                <c:pt idx="8">
                  <c:v>3708.88904</c:v>
                </c:pt>
                <c:pt idx="9">
                  <c:v>4568.1565900000014</c:v>
                </c:pt>
                <c:pt idx="10">
                  <c:v>4974.8</c:v>
                </c:pt>
              </c:numCache>
            </c:numRef>
          </c:val>
        </c:ser>
        <c:overlap val="100"/>
        <c:axId val="192881024"/>
        <c:axId val="192882560"/>
      </c:barChart>
      <c:catAx>
        <c:axId val="192881024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882560"/>
        <c:crosses val="autoZero"/>
        <c:auto val="1"/>
        <c:lblAlgn val="ctr"/>
        <c:lblOffset val="100"/>
        <c:tickLblSkip val="1"/>
        <c:tickMarkSkip val="1"/>
      </c:catAx>
      <c:valAx>
        <c:axId val="192882560"/>
        <c:scaling>
          <c:orientation val="minMax"/>
          <c:max val="140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 BU</a:t>
                </a:r>
              </a:p>
            </c:rich>
          </c:tx>
          <c:layout>
            <c:manualLayout>
              <c:xMode val="edge"/>
              <c:yMode val="edge"/>
              <c:x val="1.220867458457325E-2"/>
              <c:y val="0.4404567186875783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881024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179800221975613"/>
          <c:y val="0.95269168026101214"/>
          <c:w val="0.34184239733629335"/>
          <c:h val="4.5676998368678626E-2"/>
        </c:manualLayout>
      </c:layout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0.14783</cdr:x>
      <cdr:y>0.95833</cdr:y>
    </cdr:from>
    <cdr:to>
      <cdr:x>0.42609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95400" y="5257800"/>
          <a:ext cx="2438384" cy="228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0.10619</cdr:x>
      <cdr:y>0.94444</cdr:y>
    </cdr:from>
    <cdr:to>
      <cdr:x>0.39823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4400" y="52578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0.14286</cdr:x>
      <cdr:y>0.94444</cdr:y>
    </cdr:from>
    <cdr:to>
      <cdr:x>0.4375</cdr:x>
      <cdr:y>0.99213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1219200" y="5181600"/>
          <a:ext cx="25146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050" dirty="0" smtClean="0"/>
            <a:t>Source: McVean Trading Calculation</a:t>
          </a:r>
          <a:endParaRPr lang="en-US" sz="105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0.14035</cdr:x>
      <cdr:y>0.95232</cdr:y>
    </cdr:from>
    <cdr:to>
      <cdr:x>0.42982</cdr:x>
      <cdr:y>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1219200" y="5257800"/>
          <a:ext cx="25146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050" dirty="0" smtClean="0"/>
            <a:t>Source: CME</a:t>
          </a:r>
          <a:endParaRPr lang="en-US" sz="105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0.125</cdr:x>
      <cdr:y>0.94444</cdr:y>
    </cdr:from>
    <cdr:to>
      <cdr:x>0.41964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6800" y="51816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0.16814</cdr:x>
      <cdr:y>0.94444</cdr:y>
    </cdr:from>
    <cdr:to>
      <cdr:x>0.46018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2578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0.11404</cdr:x>
      <cdr:y>0.94444</cdr:y>
    </cdr:from>
    <cdr:to>
      <cdr:x>0.40351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52578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0.09821</cdr:x>
      <cdr:y>0.94366</cdr:y>
    </cdr:from>
    <cdr:to>
      <cdr:x>0.39286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8200" y="51816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McVean Private Sources</a:t>
          </a:r>
          <a:endParaRPr lang="en-US" sz="1100" dirty="0"/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0.14783</cdr:x>
      <cdr:y>0.95833</cdr:y>
    </cdr:from>
    <cdr:to>
      <cdr:x>0.42609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95400" y="5334000"/>
          <a:ext cx="2438384" cy="228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0.14912</cdr:x>
      <cdr:y>0.95833</cdr:y>
    </cdr:from>
    <cdr:to>
      <cdr:x>0.42982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95400" y="5257800"/>
          <a:ext cx="2438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0.08108</cdr:x>
      <cdr:y>0.95232</cdr:y>
    </cdr:from>
    <cdr:to>
      <cdr:x>0.37838</cdr:x>
      <cdr:y>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685800" y="5257800"/>
          <a:ext cx="25146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sz="1400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sz="1400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sz="1400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sz="1400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r>
            <a:rPr lang="en-US" sz="1050" dirty="0" smtClean="0"/>
            <a:t>Source: McVean Trading Calculation</a:t>
          </a:r>
          <a:endParaRPr lang="en-US" sz="105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0.15652</cdr:x>
      <cdr:y>0.94444</cdr:y>
    </cdr:from>
    <cdr:to>
      <cdr:x>0.34783</cdr:x>
      <cdr:y>0.98611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71600" y="51816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0.15044</cdr:x>
      <cdr:y>0.94444</cdr:y>
    </cdr:from>
    <cdr:to>
      <cdr:x>0.34513</cdr:x>
      <cdr:y>0.98611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95400" y="51816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0.89141</cdr:x>
      <cdr:y>0.96354</cdr:y>
    </cdr:from>
    <cdr:to>
      <cdr:x>0.98864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24650" y="5295900"/>
          <a:ext cx="7334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/>
            <a:t>Apr-11</a:t>
          </a:r>
        </a:p>
      </cdr:txBody>
    </cdr:sp>
  </cdr:relSizeAnchor>
  <cdr:relSizeAnchor xmlns:cdr="http://schemas.openxmlformats.org/drawingml/2006/chartDrawing">
    <cdr:from>
      <cdr:x>0.15179</cdr:x>
      <cdr:y>0.94444</cdr:y>
    </cdr:from>
    <cdr:to>
      <cdr:x>0.34821</cdr:x>
      <cdr:y>0.98611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95400" y="51816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Bloomberg</a:t>
          </a:r>
          <a:endParaRPr lang="en-US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0.0885</cdr:x>
      <cdr:y>0.94444</cdr:y>
    </cdr:from>
    <cdr:to>
      <cdr:x>0.38053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51816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0.08108</cdr:x>
      <cdr:y>0.94444</cdr:y>
    </cdr:from>
    <cdr:to>
      <cdr:x>0.37838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5800" y="5334000"/>
          <a:ext cx="2514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100" dirty="0" smtClean="0"/>
            <a:t>Source: USDA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6263" cy="35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4" tIns="46096" rIns="92194" bIns="46096" numCol="1" anchor="t" anchorCtr="0" compatLnSpc="1">
            <a:prstTxWarp prst="textNoShape">
              <a:avLst/>
            </a:prstTxWarp>
          </a:bodyPr>
          <a:lstStyle>
            <a:lvl1pPr defTabSz="9231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0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359" y="0"/>
            <a:ext cx="4029448" cy="35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4" tIns="46096" rIns="92194" bIns="46096" numCol="1" anchor="t" anchorCtr="0" compatLnSpc="1">
            <a:prstTxWarp prst="textNoShape">
              <a:avLst/>
            </a:prstTxWarp>
          </a:bodyPr>
          <a:lstStyle>
            <a:lvl1pPr algn="r" defTabSz="9231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0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258"/>
            <a:ext cx="4026263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4" tIns="46096" rIns="92194" bIns="46096" numCol="1" anchor="b" anchorCtr="0" compatLnSpc="1">
            <a:prstTxWarp prst="textNoShape">
              <a:avLst/>
            </a:prstTxWarp>
          </a:bodyPr>
          <a:lstStyle>
            <a:lvl1pPr defTabSz="9231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0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359" y="6658258"/>
            <a:ext cx="4029448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4" tIns="46096" rIns="92194" bIns="46096" numCol="1" anchor="b" anchorCtr="0" compatLnSpc="1">
            <a:prstTxWarp prst="textNoShape">
              <a:avLst/>
            </a:prstTxWarp>
          </a:bodyPr>
          <a:lstStyle>
            <a:lvl1pPr algn="r" defTabSz="923104" eaLnBrk="1" hangingPunct="1">
              <a:defRPr sz="1200"/>
            </a:lvl1pPr>
          </a:lstStyle>
          <a:p>
            <a:pPr>
              <a:defRPr/>
            </a:pPr>
            <a:fld id="{931DBAD1-4F3C-4325-9C0B-482EDD853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6263" cy="35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9" tIns="45855" rIns="91709" bIns="45855" numCol="1" anchor="t" anchorCtr="0" compatLnSpc="1">
            <a:prstTxWarp prst="textNoShape">
              <a:avLst/>
            </a:prstTxWarp>
          </a:bodyPr>
          <a:lstStyle>
            <a:lvl1pPr defTabSz="916682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2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0137" y="0"/>
            <a:ext cx="4024670" cy="35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9" tIns="45855" rIns="91709" bIns="45855" numCol="1" anchor="t" anchorCtr="0" compatLnSpc="1">
            <a:prstTxWarp prst="textNoShape">
              <a:avLst/>
            </a:prstTxWarp>
          </a:bodyPr>
          <a:lstStyle>
            <a:lvl1pPr algn="r" defTabSz="916682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6788" cy="2630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2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11" y="3329940"/>
            <a:ext cx="7437757" cy="31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9" tIns="45855" rIns="91709" bIns="458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2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8258"/>
            <a:ext cx="4026263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9" tIns="45855" rIns="91709" bIns="45855" numCol="1" anchor="b" anchorCtr="0" compatLnSpc="1">
            <a:prstTxWarp prst="textNoShape">
              <a:avLst/>
            </a:prstTxWarp>
          </a:bodyPr>
          <a:lstStyle>
            <a:lvl1pPr defTabSz="916682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2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0137" y="6658258"/>
            <a:ext cx="402467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9" tIns="45855" rIns="91709" bIns="45855" numCol="1" anchor="b" anchorCtr="0" compatLnSpc="1">
            <a:prstTxWarp prst="textNoShape">
              <a:avLst/>
            </a:prstTxWarp>
          </a:bodyPr>
          <a:lstStyle>
            <a:lvl1pPr algn="r" defTabSz="916682" eaLnBrk="1" hangingPunct="1">
              <a:defRPr sz="1200"/>
            </a:lvl1pPr>
          </a:lstStyle>
          <a:p>
            <a:pPr>
              <a:defRPr/>
            </a:pPr>
            <a:fld id="{E00EB1C0-AEF6-4CC7-84BE-8C7B550CA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7D4DE-EFD6-4D9B-B932-95D6A02FC84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8328-F1FD-4E99-AD25-C24BC69BA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538C8-98C8-4ADE-8351-0AA53BF7D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22E3F-3DAB-4F1A-B3F8-6486CC954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073AC-1E3B-4465-A863-BEECD0BB4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97F0-936E-4520-A3DC-040922996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FB877-61F9-407F-8F05-B602999F6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16B84-CCE8-4753-A442-70E308850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6E887-28BB-4CF0-BB2F-AAE290A01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6F2E4-F357-4E4E-89B1-15E57532A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2DBBC-F228-40C9-A462-574F4AAF5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DBE9A-549B-4810-960C-DC4EB2451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68644" tIns="34322" rIns="68644" bIns="343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68644" tIns="34322" rIns="68644" bIns="34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91268" name="Line 4"/>
          <p:cNvSpPr>
            <a:spLocks noChangeShapeType="1"/>
          </p:cNvSpPr>
          <p:nvPr/>
        </p:nvSpPr>
        <p:spPr bwMode="auto">
          <a:xfrm flipH="1">
            <a:off x="1600200" y="6478588"/>
            <a:ext cx="7543800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2912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4462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644" tIns="34322" rIns="68644" bIns="343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CE164151-E6EC-4CE2-A75E-8BF1451D8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912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0" y="6248400"/>
            <a:ext cx="678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Past Performance Is Not Necessarily Indicative Of Future Results.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>
    <p:strips dir="ru"/>
  </p:transition>
  <p:hf hdr="0" dt="0"/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2300">
          <a:solidFill>
            <a:srgbClr val="DCE97D"/>
          </a:solidFill>
          <a:latin typeface="Arial Black" pitchFamily="34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858838" indent="-173038" algn="l" defTabSz="6858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01738" indent="-171450" algn="l" defTabSz="6858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544638" indent="-171450" algn="l" defTabSz="6858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001838" indent="-171450" algn="l" defTabSz="6858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459038" indent="-171450" algn="l" defTabSz="6858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2916238" indent="-171450" algn="l" defTabSz="6858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373438" indent="-171450" algn="l" defTabSz="6858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\\mvt-lvault64\trading\Livestock\Cattle\Domestic%20Meat%20Availability%20Charts.xlsm!DomAvailBeef%20SemiANN%20Chart%20(PP)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vt-lvault64\trading\Livestock\Cattle\Omaha%20Corn%20&amp;%20KS%20Steer%20Price%20Tables%20(New%20Method).xlsm!KS%20Steer$%20(PP)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90600" y="5105400"/>
            <a:ext cx="7239000" cy="914400"/>
          </a:xfrm>
        </p:spPr>
        <p:txBody>
          <a:bodyPr/>
          <a:lstStyle/>
          <a:p>
            <a:r>
              <a:rPr lang="en-US" sz="1600" dirty="0" smtClean="0"/>
              <a:t>Economic Forecasting Conference</a:t>
            </a:r>
          </a:p>
          <a:p>
            <a:r>
              <a:rPr lang="en-US" sz="1600" dirty="0" smtClean="0"/>
              <a:t>Atlanta, </a:t>
            </a:r>
            <a:r>
              <a:rPr lang="en-US" sz="1600" dirty="0" err="1" smtClean="0"/>
              <a:t>Ga</a:t>
            </a:r>
            <a:endParaRPr lang="en-US" sz="1600" dirty="0" smtClean="0"/>
          </a:p>
          <a:p>
            <a:r>
              <a:rPr lang="en-US" sz="1600" dirty="0" smtClean="0"/>
              <a:t>May 25, 2011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sp>
        <p:nvSpPr>
          <p:cNvPr id="10" name="Subtitle 6"/>
          <p:cNvSpPr txBox="1">
            <a:spLocks/>
          </p:cNvSpPr>
          <p:nvPr/>
        </p:nvSpPr>
        <p:spPr bwMode="auto">
          <a:xfrm>
            <a:off x="1447800" y="2819400"/>
            <a:ext cx="64008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68644" tIns="34322" rIns="68644" bIns="34322" numCol="1" anchor="t" anchorCtr="0" compatLnSpc="1">
            <a:prstTxWarp prst="textNoShape">
              <a:avLst/>
            </a:prstTxWarp>
          </a:bodyPr>
          <a:lstStyle/>
          <a:p>
            <a:pPr algn="ctr"/>
            <a:endParaRPr kumimoji="0" lang="en-US" sz="2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6"/>
          <p:cNvSpPr txBox="1">
            <a:spLocks/>
          </p:cNvSpPr>
          <p:nvPr/>
        </p:nvSpPr>
        <p:spPr bwMode="auto">
          <a:xfrm>
            <a:off x="228600" y="5334000"/>
            <a:ext cx="85344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68644" tIns="34322" rIns="68644" bIns="34322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26670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FOOD AND ENERGY PRICES:</a:t>
            </a:r>
          </a:p>
          <a:p>
            <a:pPr algn="ctr"/>
            <a:r>
              <a:rPr lang="en-US" sz="2400" b="1" dirty="0" smtClean="0"/>
              <a:t> TRUTH AND CONSEQUENCES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39624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Michael Drury</a:t>
            </a:r>
          </a:p>
          <a:p>
            <a:pPr algn="ctr"/>
            <a:r>
              <a:rPr lang="en-US" sz="1800" dirty="0" smtClean="0"/>
              <a:t>Chief Economist, McVean Trading &amp; Investments, LLC</a:t>
            </a:r>
            <a:endParaRPr lang="en-US" sz="1800" dirty="0"/>
          </a:p>
        </p:txBody>
      </p:sp>
    </p:spTree>
  </p:cSld>
  <p:clrMapOvr>
    <a:masterClrMapping/>
  </p:clrMapOvr>
  <p:transition>
    <p:strips dir="r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533400"/>
          </a:xfrm>
        </p:spPr>
        <p:txBody>
          <a:bodyPr/>
          <a:lstStyle/>
          <a:p>
            <a:r>
              <a:rPr lang="en-US" dirty="0" smtClean="0"/>
              <a:t>Ethanol Production as a percent of US CORN CROP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10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CORN DOMESTIC DISAPPEARANCE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458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PLANTED ACRES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10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E10 Penetration – 2010</a:t>
            </a:r>
            <a:br>
              <a:rPr lang="en-US" dirty="0" smtClean="0"/>
            </a:br>
            <a:r>
              <a:rPr lang="en-US" sz="2000" dirty="0" smtClean="0"/>
              <a:t>% of state gasoline blended with ethanol</a:t>
            </a:r>
            <a:endParaRPr lang="en-US" dirty="0"/>
          </a:p>
        </p:txBody>
      </p:sp>
      <p:pic>
        <p:nvPicPr>
          <p:cNvPr id="6" name="Content Placeholder 5" descr="NE AgriBusiness Club 033111_Page_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990600"/>
            <a:ext cx="7696200" cy="537150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Ethanol Margins, Calculated From Board Values</a:t>
            </a:r>
            <a:br>
              <a:rPr lang="en-US" dirty="0" smtClean="0"/>
            </a:br>
            <a:r>
              <a:rPr lang="en-US" sz="1800" dirty="0" smtClean="0"/>
              <a:t>Variable Costs are Covered at 20-40 Cents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534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Ethanol, Gasoline and Crude Oil Board Curves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86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Stocks-To-Use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534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Corn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10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Corn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smtClean="0"/>
              <a:t>Past Performance Is Not Necessarily Indicative Of Future Results.</a:t>
            </a:r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86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Spot Cash Grain Prices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534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China’s Share of World Commodity Consumption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762000" y="914400"/>
          <a:ext cx="7848600" cy="5553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Commodity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China % of World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Cement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53.2%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Iron 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47.7%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Coal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46.9%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Pigs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46.4%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Steel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45.4%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Lead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44.6%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Zinc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41.3%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Aluminum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40.6%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Copper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38.9%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Eggs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37.2%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Nickel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36.3%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Rice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28.1%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Soybeans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24.6%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Wheat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16.6%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Chickens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15.6%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PPP</a:t>
                      </a:r>
                      <a:r>
                        <a:rPr lang="en-US" sz="1200" b="1" baseline="0" dirty="0" smtClean="0"/>
                        <a:t> GDP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13.6%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Oil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10.3%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Cattle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9.5%</a:t>
                      </a:r>
                      <a:endParaRPr lang="en-US" sz="1200" b="1" dirty="0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GDP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9.4%</a:t>
                      </a:r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477000"/>
            <a:ext cx="4495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sp>
        <p:nvSpPr>
          <p:cNvPr id="7" name="TextBox 1"/>
          <p:cNvSpPr txBox="1"/>
          <p:nvPr/>
        </p:nvSpPr>
        <p:spPr>
          <a:xfrm>
            <a:off x="1676400" y="6477000"/>
            <a:ext cx="2438384" cy="22861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Barclays 2010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 BALANCE SHEET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797" y="990605"/>
          <a:ext cx="8534406" cy="5042643"/>
        </p:xfrm>
        <a:graphic>
          <a:graphicData uri="http://schemas.openxmlformats.org/drawingml/2006/table">
            <a:tbl>
              <a:tblPr/>
              <a:tblGrid>
                <a:gridCol w="2144694"/>
                <a:gridCol w="709968"/>
                <a:gridCol w="709968"/>
                <a:gridCol w="709968"/>
                <a:gridCol w="709968"/>
                <a:gridCol w="709968"/>
                <a:gridCol w="709968"/>
                <a:gridCol w="709968"/>
                <a:gridCol w="709968"/>
                <a:gridCol w="709968"/>
              </a:tblGrid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ALT #1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ALT #2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06/07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07/08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08/09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09/10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10/11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11/12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11/12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11/12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Planted Acres (mil.)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86.0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Harvested Acres (mil.)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85.5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83.9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85.7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Harvested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Yield (Bu / acre)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149.1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153.9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152.8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161.5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154.2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151.6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Production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13.808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12.938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13.001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Ethanol use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Ethanol as % of crop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Non-Ethanol production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8.733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7.863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7.926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Ending stocks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0.696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0.696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0.696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Stocks as % of total production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Non-ethanol supply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10.374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9.171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9.429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8.559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8.622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Non-ethanol use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8.575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8.575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8.575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Ending Stocks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1.673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0.854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-0.016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0.047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76400" y="6324600"/>
          <a:ext cx="1841500" cy="190500"/>
        </p:xfrm>
        <a:graphic>
          <a:graphicData uri="http://schemas.openxmlformats.org/drawingml/2006/table">
            <a:tbl>
              <a:tblPr/>
              <a:tblGrid>
                <a:gridCol w="18415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Source: McVean Trading , USDA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trips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 Spring Wheat Price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467600" y="6477000"/>
            <a:ext cx="1446213" cy="381000"/>
          </a:xfrm>
        </p:spPr>
        <p:txBody>
          <a:bodyPr/>
          <a:lstStyle/>
          <a:p>
            <a:fld id="{F2F63F4C-C338-4791-B24F-C5C55FEDD516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U.S. Domestic Meat Availability of Beef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(Boneless Equivalent)</a:t>
            </a: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160774" name="Object 6"/>
          <p:cNvGraphicFramePr>
            <a:graphicFrameLocks noChangeAspect="1"/>
          </p:cNvGraphicFramePr>
          <p:nvPr/>
        </p:nvGraphicFramePr>
        <p:xfrm>
          <a:off x="190500" y="838200"/>
          <a:ext cx="8763000" cy="5334000"/>
        </p:xfrm>
        <a:graphic>
          <a:graphicData uri="http://schemas.openxmlformats.org/presentationml/2006/ole">
            <p:oleObj spid="_x0000_s1026" name="Chart" r:id="rId4" imgW="8763135" imgH="6391175" progId="Excel.Chart.8">
              <p:link/>
            </p:oleObj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219200" y="61722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Monthly Kansas Slaughter Steer Price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94E0D96B-C323-4DDC-9077-A448CDE12BF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14288" y="922339"/>
          <a:ext cx="9113837" cy="5326061"/>
        </p:xfrm>
        <a:graphic>
          <a:graphicData uri="http://schemas.openxmlformats.org/presentationml/2006/ole">
            <p:oleObj spid="_x0000_s2050" name="Chart" r:id="rId3" imgW="8734425" imgH="6372225" progId="Excel.Chart.8">
              <p:link/>
            </p:oleObj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1219200" y="61722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fld id="{F2F63F4C-C338-4791-B24F-C5C55FEDD516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U.S. Domestic Meat Availability of Pork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(Boneless Equivalent)</a:t>
            </a: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0" y="6477000"/>
            <a:ext cx="6781800" cy="244475"/>
          </a:xfrm>
        </p:spPr>
        <p:txBody>
          <a:bodyPr/>
          <a:lstStyle/>
          <a:p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161796" name="Object 4"/>
          <p:cNvGraphicFramePr>
            <a:graphicFrameLocks noChangeAspect="1"/>
          </p:cNvGraphicFramePr>
          <p:nvPr/>
        </p:nvGraphicFramePr>
        <p:xfrm>
          <a:off x="0" y="990601"/>
          <a:ext cx="9144000" cy="5410199"/>
        </p:xfrm>
        <a:graphic>
          <a:graphicData uri="http://schemas.openxmlformats.org/presentationml/2006/ole">
            <p:oleObj spid="_x0000_s3074" name="Chart" r:id="rId3" imgW="8734425" imgH="6372225" progId="Excel.Chart.8">
              <p:link/>
            </p:oleObj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371600" y="64008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2" cstate="print">
            <a:lum bright="5000"/>
          </a:blip>
          <a:srcRect/>
          <a:stretch>
            <a:fillRect/>
          </a:stretch>
        </p:blipFill>
        <p:spPr bwMode="auto">
          <a:xfrm>
            <a:off x="0" y="7620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USDA Pork Cutout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E0D96B-C323-4DDC-9077-A448CDE12BF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1219200" y="61722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63F4C-C338-4791-B24F-C5C55FEDD516}" type="slidenum">
              <a:rPr lang="en-US"/>
              <a:pPr/>
              <a:t>25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U.S. Domestic Meat Availability of Broilers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(Boneless Equivalent)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0" y="6613525"/>
            <a:ext cx="6781800" cy="244475"/>
          </a:xfrm>
        </p:spPr>
        <p:txBody>
          <a:bodyPr/>
          <a:lstStyle/>
          <a:p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162820" name="Object 4"/>
          <p:cNvGraphicFramePr>
            <a:graphicFrameLocks noChangeAspect="1"/>
          </p:cNvGraphicFramePr>
          <p:nvPr/>
        </p:nvGraphicFramePr>
        <p:xfrm>
          <a:off x="0" y="990601"/>
          <a:ext cx="9144000" cy="5181599"/>
        </p:xfrm>
        <a:graphic>
          <a:graphicData uri="http://schemas.openxmlformats.org/presentationml/2006/ole">
            <p:oleObj spid="_x0000_s4098" name="Chart" r:id="rId3" imgW="8734425" imgH="6372225" progId="Excel.Chart.8">
              <p:link/>
            </p:oleObj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524000" y="61722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 &amp; McVean Estimate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63F4C-C338-4791-B24F-C5C55FEDD516}" type="slidenum">
              <a:rPr lang="en-US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pic>
        <p:nvPicPr>
          <p:cNvPr id="1740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4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1"/>
          <p:cNvSpPr txBox="1"/>
          <p:nvPr/>
        </p:nvSpPr>
        <p:spPr>
          <a:xfrm>
            <a:off x="1905000" y="6096000"/>
            <a:ext cx="25146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Source: USDA</a:t>
            </a:r>
            <a:endParaRPr lang="en-US" sz="11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WTI </a:t>
            </a:r>
            <a:r>
              <a:rPr lang="en-US" dirty="0" err="1" smtClean="0"/>
              <a:t>vs</a:t>
            </a:r>
            <a:r>
              <a:rPr lang="en-US" dirty="0" smtClean="0"/>
              <a:t> Brent Crude Oil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Gasoline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86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CORN ENDING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4676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smtClean="0"/>
              <a:t>Past Performance Is Not Necessarily Indicative Of Future Results.</a:t>
            </a:r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458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Gasoline (Wholesale) </a:t>
            </a:r>
            <a:r>
              <a:rPr lang="en-US" dirty="0" err="1" smtClean="0"/>
              <a:t>vs</a:t>
            </a:r>
            <a:r>
              <a:rPr lang="en-US" dirty="0" smtClean="0"/>
              <a:t> Corn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914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 / Wheat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4676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10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 / Soybeans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315200" y="6477000"/>
            <a:ext cx="1446213" cy="381000"/>
          </a:xfrm>
        </p:spPr>
        <p:txBody>
          <a:bodyPr/>
          <a:lstStyle/>
          <a:p>
            <a:pPr>
              <a:defRPr/>
            </a:pPr>
            <a:fld id="{747073AC-1E3B-4465-A863-BEECD0BB482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477000"/>
            <a:ext cx="6781800" cy="2444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Past Performance Is Not Necessarily Indicative Of Future Results.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534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theme/theme1.xml><?xml version="1.0" encoding="utf-8"?>
<a:theme xmlns:a="http://schemas.openxmlformats.org/drawingml/2006/main" name="Kentucky Cat Presentation 2006">
  <a:themeElements>
    <a:clrScheme name="Kentucky Cat Presentation 20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entucky Cat Presentation 2006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858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858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entucky Cat Presentation 20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tucky Cat Presentation 20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tucky Cat Presentation 20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tucky Cat Presentation 20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tucky Cat Presentation 20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tucky Cat Presentation 20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tucky Cat Presentation 20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Kentucky Cat Presentation 2006</Template>
  <TotalTime>13116</TotalTime>
  <Words>797</Words>
  <Application>Microsoft Office PowerPoint</Application>
  <PresentationFormat>Letter Paper (8.5x11 in)</PresentationFormat>
  <Paragraphs>293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Kentucky Cat Presentation 2006</vt:lpstr>
      <vt:lpstr>\\mvt-lvault64\trading\Livestock\Cattle\Domestic Meat Availability Charts.xlsm!DomAvailBeef SemiANN Chart (PP)</vt:lpstr>
      <vt:lpstr>\\mvt-lvault64\trading\Livestock\Cattle\Omaha Corn &amp; KS Steer Price Tables (New Method).xlsm!KS Steer$ (PP)</vt:lpstr>
      <vt:lpstr>???</vt:lpstr>
      <vt:lpstr>???</vt:lpstr>
      <vt:lpstr>Slide 0</vt:lpstr>
      <vt:lpstr>China’s Share of World Commodity Consumption</vt:lpstr>
      <vt:lpstr>WTI vs Brent Crude Oil</vt:lpstr>
      <vt:lpstr>Gasoline</vt:lpstr>
      <vt:lpstr>Corn</vt:lpstr>
      <vt:lpstr>US CORN ENDING STOCKS</vt:lpstr>
      <vt:lpstr>Gasoline (Wholesale) vs Corn</vt:lpstr>
      <vt:lpstr>Corn / Wheat</vt:lpstr>
      <vt:lpstr>Corn / Soybeans</vt:lpstr>
      <vt:lpstr>Ethanol Production as a percent of US CORN CROP</vt:lpstr>
      <vt:lpstr>US CORN DOMESTIC DISAPPEARANCE</vt:lpstr>
      <vt:lpstr>US PLANTED ACRES</vt:lpstr>
      <vt:lpstr>E10 Penetration – 2010 % of state gasoline blended with ethanol</vt:lpstr>
      <vt:lpstr>Ethanol Margins, Calculated From Board Values Variable Costs are Covered at 20-40 Cents</vt:lpstr>
      <vt:lpstr>Ethanol, Gasoline and Crude Oil Board Curves</vt:lpstr>
      <vt:lpstr>Global Stocks-To-Use Ratio</vt:lpstr>
      <vt:lpstr>World Corn Stocks</vt:lpstr>
      <vt:lpstr>Chinese Corn Stocks</vt:lpstr>
      <vt:lpstr>Chinese Spot Cash Grain Prices</vt:lpstr>
      <vt:lpstr>CORN BALANCE SHEET</vt:lpstr>
      <vt:lpstr>Minnesota Spring Wheat Price</vt:lpstr>
      <vt:lpstr>U.S. Domestic Meat Availability of Beef (Boneless Equivalent)</vt:lpstr>
      <vt:lpstr>Monthly Kansas Slaughter Steer Price</vt:lpstr>
      <vt:lpstr>U.S. Domestic Meat Availability of Pork (Boneless Equivalent)</vt:lpstr>
      <vt:lpstr>USDA Pork Cutout</vt:lpstr>
      <vt:lpstr>U.S. Domestic Meat Availability of Broilers (Boneless Equivalent)</vt:lpstr>
      <vt:lpstr>Slide 26</vt:lpstr>
    </vt:vector>
  </TitlesOfParts>
  <Company>McVEAN Trading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McVEAN Trading &amp; Investments, LLC</dc:title>
  <dc:creator>mdulaney</dc:creator>
  <cp:lastModifiedBy>Your User Name</cp:lastModifiedBy>
  <cp:revision>451</cp:revision>
  <dcterms:created xsi:type="dcterms:W3CDTF">2007-01-09T13:26:20Z</dcterms:created>
  <dcterms:modified xsi:type="dcterms:W3CDTF">2011-05-06T16:50:03Z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